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259" r:id="rId5"/>
    <p:sldId id="263" r:id="rId6"/>
    <p:sldId id="261" r:id="rId7"/>
    <p:sldId id="267" r:id="rId8"/>
    <p:sldId id="271" r:id="rId9"/>
    <p:sldId id="270" r:id="rId10"/>
    <p:sldId id="264" r:id="rId11"/>
    <p:sldId id="266" r:id="rId12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00" userDrawn="1">
          <p15:clr>
            <a:srgbClr val="A4A3A4"/>
          </p15:clr>
        </p15:guide>
        <p15:guide id="2" pos="2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639E"/>
    <a:srgbClr val="0064A4"/>
    <a:srgbClr val="FFD200"/>
    <a:srgbClr val="F78D2D"/>
    <a:srgbClr val="E0E9ED"/>
    <a:srgbClr val="AB998F"/>
    <a:srgbClr val="FFFFFF"/>
    <a:srgbClr val="094F93"/>
    <a:srgbClr val="0C3B80"/>
    <a:srgbClr val="0C2A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4" autoAdjust="0"/>
    <p:restoredTop sz="96327" autoAdjust="0"/>
  </p:normalViewPr>
  <p:slideViewPr>
    <p:cSldViewPr snapToGrid="0" snapToObjects="1">
      <p:cViewPr varScale="1">
        <p:scale>
          <a:sx n="113" d="100"/>
          <a:sy n="113" d="100"/>
        </p:scale>
        <p:origin x="108" y="576"/>
      </p:cViewPr>
      <p:guideLst>
        <p:guide orient="horz" pos="3600"/>
        <p:guide pos="2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6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8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6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FA07F6-1AAC-4E3F-890B-13C2ED17F983}" type="doc">
      <dgm:prSet loTypeId="urn:microsoft.com/office/officeart/2018/2/layout/IconCircle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8D81E69-3D42-4387-A40E-74102EF13A38}">
      <dgm:prSet custT="1"/>
      <dgm:spPr/>
      <dgm:t>
        <a:bodyPr/>
        <a:lstStyle/>
        <a:p>
          <a:r>
            <a:rPr lang="en-US" sz="1600" b="1" i="0" dirty="0">
              <a:latin typeface="Arial Black" panose="020B0604020202020204" pitchFamily="34" charset="0"/>
              <a:cs typeface="Arial Black" panose="020B0604020202020204" pitchFamily="34" charset="0"/>
            </a:rPr>
            <a:t>Initiated in          FY 2020-21</a:t>
          </a:r>
        </a:p>
      </dgm:t>
    </dgm:pt>
    <dgm:pt modelId="{216DC2AE-ED61-47F8-9627-F99255ED883E}" type="parTrans" cxnId="{BFE52F94-65FE-4928-83F9-FFE65F340B04}">
      <dgm:prSet/>
      <dgm:spPr/>
      <dgm:t>
        <a:bodyPr/>
        <a:lstStyle/>
        <a:p>
          <a:endParaRPr lang="en-US" sz="1400" b="1" i="0">
            <a:latin typeface="Arial Black" panose="020B0604020202020204" pitchFamily="34" charset="0"/>
            <a:cs typeface="Arial Black" panose="020B0604020202020204" pitchFamily="34" charset="0"/>
          </a:endParaRPr>
        </a:p>
      </dgm:t>
    </dgm:pt>
    <dgm:pt modelId="{038960FB-2965-4165-AB0F-8C6B4F32DB67}" type="sibTrans" cxnId="{BFE52F94-65FE-4928-83F9-FFE65F340B04}">
      <dgm:prSet/>
      <dgm:spPr/>
      <dgm:t>
        <a:bodyPr/>
        <a:lstStyle/>
        <a:p>
          <a:endParaRPr lang="en-US" sz="1400" b="1" i="0">
            <a:latin typeface="Arial Black" panose="020B0604020202020204" pitchFamily="34" charset="0"/>
            <a:cs typeface="Arial Black" panose="020B0604020202020204" pitchFamily="34" charset="0"/>
          </a:endParaRPr>
        </a:p>
      </dgm:t>
    </dgm:pt>
    <dgm:pt modelId="{05CF38F9-D056-4159-9832-6AB80B243AC4}">
      <dgm:prSet custT="1"/>
      <dgm:spPr/>
      <dgm:t>
        <a:bodyPr/>
        <a:lstStyle/>
        <a:p>
          <a:r>
            <a:rPr lang="en-US" sz="1600" b="1" i="0" dirty="0">
              <a:latin typeface="Arial Black" panose="020B0604020202020204" pitchFamily="34" charset="0"/>
              <a:cs typeface="Arial Black" panose="020B0604020202020204" pitchFamily="34" charset="0"/>
            </a:rPr>
            <a:t>Inspections occur on an annual cycle</a:t>
          </a:r>
        </a:p>
      </dgm:t>
    </dgm:pt>
    <dgm:pt modelId="{96AF10A8-43F9-46A8-ACCC-A27D5EF54777}" type="parTrans" cxnId="{50AF0AA0-8C2C-45BC-AD91-B6806D18E642}">
      <dgm:prSet/>
      <dgm:spPr/>
      <dgm:t>
        <a:bodyPr/>
        <a:lstStyle/>
        <a:p>
          <a:endParaRPr lang="en-US" sz="1400" b="1" i="0">
            <a:latin typeface="Arial Black" panose="020B0604020202020204" pitchFamily="34" charset="0"/>
            <a:cs typeface="Arial Black" panose="020B0604020202020204" pitchFamily="34" charset="0"/>
          </a:endParaRPr>
        </a:p>
      </dgm:t>
    </dgm:pt>
    <dgm:pt modelId="{43716D84-60A3-4768-89CF-4EBECFBA2A51}" type="sibTrans" cxnId="{50AF0AA0-8C2C-45BC-AD91-B6806D18E642}">
      <dgm:prSet/>
      <dgm:spPr/>
      <dgm:t>
        <a:bodyPr/>
        <a:lstStyle/>
        <a:p>
          <a:endParaRPr lang="en-US" sz="1400" b="1" i="0">
            <a:latin typeface="Arial Black" panose="020B0604020202020204" pitchFamily="34" charset="0"/>
            <a:cs typeface="Arial Black" panose="020B0604020202020204" pitchFamily="34" charset="0"/>
          </a:endParaRPr>
        </a:p>
      </dgm:t>
    </dgm:pt>
    <dgm:pt modelId="{5CFB135B-9C01-4D9E-BEF2-093CA0956957}">
      <dgm:prSet custT="1"/>
      <dgm:spPr/>
      <dgm:t>
        <a:bodyPr/>
        <a:lstStyle/>
        <a:p>
          <a:r>
            <a:rPr lang="en-US" sz="1600" b="1" i="0" dirty="0">
              <a:latin typeface="Arial Black" panose="020B0604020202020204" pitchFamily="34" charset="0"/>
              <a:cs typeface="Arial Black" panose="020B0604020202020204" pitchFamily="34" charset="0"/>
            </a:rPr>
            <a:t>Findings require correction and due date depends on priority level </a:t>
          </a:r>
        </a:p>
      </dgm:t>
    </dgm:pt>
    <dgm:pt modelId="{85B75988-CCAC-46F2-B638-8B6E68A1BBFC}" type="parTrans" cxnId="{BFE956E1-4E4B-4801-909F-C129A115A71C}">
      <dgm:prSet/>
      <dgm:spPr/>
      <dgm:t>
        <a:bodyPr/>
        <a:lstStyle/>
        <a:p>
          <a:endParaRPr lang="en-US" sz="1400" b="1" i="0">
            <a:latin typeface="Arial Black" panose="020B0604020202020204" pitchFamily="34" charset="0"/>
            <a:cs typeface="Arial Black" panose="020B0604020202020204" pitchFamily="34" charset="0"/>
          </a:endParaRPr>
        </a:p>
      </dgm:t>
    </dgm:pt>
    <dgm:pt modelId="{5ADC74F6-ADDC-4AFD-902B-D45A1FA39D59}" type="sibTrans" cxnId="{BFE956E1-4E4B-4801-909F-C129A115A71C}">
      <dgm:prSet/>
      <dgm:spPr/>
      <dgm:t>
        <a:bodyPr/>
        <a:lstStyle/>
        <a:p>
          <a:endParaRPr lang="en-US" sz="1400" b="1" i="0">
            <a:latin typeface="Arial Black" panose="020B0604020202020204" pitchFamily="34" charset="0"/>
            <a:cs typeface="Arial Black" panose="020B0604020202020204" pitchFamily="34" charset="0"/>
          </a:endParaRPr>
        </a:p>
      </dgm:t>
    </dgm:pt>
    <dgm:pt modelId="{D15E509F-684B-4858-B67D-75AED7A0D732}">
      <dgm:prSet custT="1"/>
      <dgm:spPr/>
      <dgm:t>
        <a:bodyPr/>
        <a:lstStyle/>
        <a:p>
          <a:r>
            <a:rPr lang="en-US" sz="1600" b="1" i="0" dirty="0">
              <a:latin typeface="Arial Black" panose="020B0604020202020204" pitchFamily="34" charset="0"/>
              <a:cs typeface="Arial Black" panose="020B0604020202020204" pitchFamily="34" charset="0"/>
            </a:rPr>
            <a:t>Inspection reports are </a:t>
          </a:r>
          <a:r>
            <a:rPr lang="en-US" sz="1600" b="1" i="0" dirty="0" smtClean="0">
              <a:latin typeface="Arial Black" panose="020B0604020202020204" pitchFamily="34" charset="0"/>
              <a:cs typeface="Arial Black" panose="020B0604020202020204" pitchFamily="34" charset="0"/>
            </a:rPr>
            <a:t>submitted </a:t>
          </a:r>
          <a:r>
            <a:rPr lang="en-US" sz="1600" b="1" i="0" dirty="0">
              <a:latin typeface="Arial Black" panose="020B0604020202020204" pitchFamily="34" charset="0"/>
              <a:cs typeface="Arial Black" panose="020B0604020202020204" pitchFamily="34" charset="0"/>
            </a:rPr>
            <a:t>and corrections are tracked through the UC Inspect application</a:t>
          </a:r>
        </a:p>
      </dgm:t>
    </dgm:pt>
    <dgm:pt modelId="{CE2226AA-4B83-405A-8A47-0EEE755ABAD8}" type="parTrans" cxnId="{06EBC873-86FE-44A9-96FD-5BA3C6A193BD}">
      <dgm:prSet/>
      <dgm:spPr/>
      <dgm:t>
        <a:bodyPr/>
        <a:lstStyle/>
        <a:p>
          <a:endParaRPr lang="en-US" sz="1400" b="1" i="0">
            <a:latin typeface="Arial Black" panose="020B0604020202020204" pitchFamily="34" charset="0"/>
            <a:cs typeface="Arial Black" panose="020B0604020202020204" pitchFamily="34" charset="0"/>
          </a:endParaRPr>
        </a:p>
      </dgm:t>
    </dgm:pt>
    <dgm:pt modelId="{72D9A59C-817C-4DE2-9F0C-B740E7BD3E78}" type="sibTrans" cxnId="{06EBC873-86FE-44A9-96FD-5BA3C6A193BD}">
      <dgm:prSet/>
      <dgm:spPr/>
      <dgm:t>
        <a:bodyPr/>
        <a:lstStyle/>
        <a:p>
          <a:endParaRPr lang="en-US" sz="1400" b="1" i="0">
            <a:latin typeface="Arial Black" panose="020B0604020202020204" pitchFamily="34" charset="0"/>
            <a:cs typeface="Arial Black" panose="020B0604020202020204" pitchFamily="34" charset="0"/>
          </a:endParaRPr>
        </a:p>
      </dgm:t>
    </dgm:pt>
    <dgm:pt modelId="{777559A6-6EFD-4F31-8FBE-41B240CAAE19}">
      <dgm:prSet custT="1"/>
      <dgm:spPr/>
      <dgm:t>
        <a:bodyPr/>
        <a:lstStyle/>
        <a:p>
          <a:r>
            <a:rPr lang="en-US" sz="1600" b="1" i="0" dirty="0">
              <a:latin typeface="Arial Black" panose="020B0604020202020204" pitchFamily="34" charset="0"/>
              <a:cs typeface="Arial Black" panose="020B0604020202020204" pitchFamily="34" charset="0"/>
            </a:rPr>
            <a:t>Inspection metrics presented to Unit Leadership and to AVC/Assistant Dean quarterly </a:t>
          </a:r>
        </a:p>
      </dgm:t>
    </dgm:pt>
    <dgm:pt modelId="{C330FA83-D23A-4F18-B02B-4030C97271A5}" type="parTrans" cxnId="{DEA481C6-E5D2-4274-8906-28670BF45556}">
      <dgm:prSet/>
      <dgm:spPr/>
      <dgm:t>
        <a:bodyPr/>
        <a:lstStyle/>
        <a:p>
          <a:endParaRPr lang="en-US" sz="1400" b="1" i="0">
            <a:latin typeface="Arial Black" panose="020B0604020202020204" pitchFamily="34" charset="0"/>
            <a:cs typeface="Arial Black" panose="020B0604020202020204" pitchFamily="34" charset="0"/>
          </a:endParaRPr>
        </a:p>
      </dgm:t>
    </dgm:pt>
    <dgm:pt modelId="{EF2260FD-E458-48EE-A85A-DFD3DE04EBAF}" type="sibTrans" cxnId="{DEA481C6-E5D2-4274-8906-28670BF45556}">
      <dgm:prSet/>
      <dgm:spPr/>
      <dgm:t>
        <a:bodyPr/>
        <a:lstStyle/>
        <a:p>
          <a:endParaRPr lang="en-US" sz="1400" b="1" i="0">
            <a:latin typeface="Arial Black" panose="020B0604020202020204" pitchFamily="34" charset="0"/>
            <a:cs typeface="Arial Black" panose="020B0604020202020204" pitchFamily="34" charset="0"/>
          </a:endParaRPr>
        </a:p>
      </dgm:t>
    </dgm:pt>
    <dgm:pt modelId="{8181EF15-09DB-4539-A046-FD84A40276AD}" type="pres">
      <dgm:prSet presAssocID="{11FA07F6-1AAC-4E3F-890B-13C2ED17F983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FFD51CB-263C-4202-BCEE-8623A378D7A9}" type="pres">
      <dgm:prSet presAssocID="{11FA07F6-1AAC-4E3F-890B-13C2ED17F983}" presName="container" presStyleCnt="0">
        <dgm:presLayoutVars>
          <dgm:dir/>
          <dgm:resizeHandles val="exact"/>
        </dgm:presLayoutVars>
      </dgm:prSet>
      <dgm:spPr/>
    </dgm:pt>
    <dgm:pt modelId="{9871070E-14AA-4A1B-A1EA-99789F56ED01}" type="pres">
      <dgm:prSet presAssocID="{58D81E69-3D42-4387-A40E-74102EF13A38}" presName="compNode" presStyleCnt="0"/>
      <dgm:spPr/>
    </dgm:pt>
    <dgm:pt modelId="{659D0326-5331-4BC5-8CA3-F0C6B7178D65}" type="pres">
      <dgm:prSet presAssocID="{58D81E69-3D42-4387-A40E-74102EF13A38}" presName="iconBgRect" presStyleLbl="bgShp" presStyleIdx="0" presStyleCnt="5"/>
      <dgm:spPr/>
    </dgm:pt>
    <dgm:pt modelId="{BAEA5EB6-AFA1-4A9A-94AA-A5BCA279B836}" type="pres">
      <dgm:prSet presAssocID="{58D81E69-3D42-4387-A40E-74102EF13A38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peat"/>
        </a:ext>
      </dgm:extLst>
    </dgm:pt>
    <dgm:pt modelId="{DA0FFFFE-D83F-4E80-BCCC-056529D9210F}" type="pres">
      <dgm:prSet presAssocID="{58D81E69-3D42-4387-A40E-74102EF13A38}" presName="spaceRect" presStyleCnt="0"/>
      <dgm:spPr/>
    </dgm:pt>
    <dgm:pt modelId="{856EF04F-AD7D-48CE-94FB-02B844413BF2}" type="pres">
      <dgm:prSet presAssocID="{58D81E69-3D42-4387-A40E-74102EF13A38}" presName="textRect" presStyleLbl="revTx" presStyleIdx="0" presStyleCnt="5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FBB6FE3C-C6CF-45F3-87A8-B87601952860}" type="pres">
      <dgm:prSet presAssocID="{038960FB-2965-4165-AB0F-8C6B4F32DB67}" presName="sibTrans" presStyleLbl="sibTrans2D1" presStyleIdx="0" presStyleCnt="0"/>
      <dgm:spPr/>
      <dgm:t>
        <a:bodyPr/>
        <a:lstStyle/>
        <a:p>
          <a:endParaRPr lang="en-US"/>
        </a:p>
      </dgm:t>
    </dgm:pt>
    <dgm:pt modelId="{BF803482-D099-4E66-96F4-74A902B6FE8D}" type="pres">
      <dgm:prSet presAssocID="{05CF38F9-D056-4159-9832-6AB80B243AC4}" presName="compNode" presStyleCnt="0"/>
      <dgm:spPr/>
    </dgm:pt>
    <dgm:pt modelId="{702F9EF9-0026-48EC-A242-1E6AFE8625D4}" type="pres">
      <dgm:prSet presAssocID="{05CF38F9-D056-4159-9832-6AB80B243AC4}" presName="iconBgRect" presStyleLbl="bgShp" presStyleIdx="1" presStyleCnt="5"/>
      <dgm:spPr/>
    </dgm:pt>
    <dgm:pt modelId="{502D3764-027C-4E28-AD36-3964B6BF43DE}" type="pres">
      <dgm:prSet presAssocID="{05CF38F9-D056-4159-9832-6AB80B243AC4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12D90576-3A9B-47CF-94DD-7AAC085DF2AF}" type="pres">
      <dgm:prSet presAssocID="{05CF38F9-D056-4159-9832-6AB80B243AC4}" presName="spaceRect" presStyleCnt="0"/>
      <dgm:spPr/>
    </dgm:pt>
    <dgm:pt modelId="{16AFAD3A-AC3D-46FC-9D35-75495D7D0907}" type="pres">
      <dgm:prSet presAssocID="{05CF38F9-D056-4159-9832-6AB80B243AC4}" presName="textRect" presStyleLbl="revTx" presStyleIdx="1" presStyleCnt="5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C7CFA33B-93F9-490C-86C1-1526FA115646}" type="pres">
      <dgm:prSet presAssocID="{43716D84-60A3-4768-89CF-4EBECFBA2A51}" presName="sibTrans" presStyleLbl="sibTrans2D1" presStyleIdx="0" presStyleCnt="0"/>
      <dgm:spPr/>
      <dgm:t>
        <a:bodyPr/>
        <a:lstStyle/>
        <a:p>
          <a:endParaRPr lang="en-US"/>
        </a:p>
      </dgm:t>
    </dgm:pt>
    <dgm:pt modelId="{19EB785F-ECDA-4BCC-9399-E96FD7EFA452}" type="pres">
      <dgm:prSet presAssocID="{5CFB135B-9C01-4D9E-BEF2-093CA0956957}" presName="compNode" presStyleCnt="0"/>
      <dgm:spPr/>
    </dgm:pt>
    <dgm:pt modelId="{F63CD669-E068-4D68-9D57-F1775072F58B}" type="pres">
      <dgm:prSet presAssocID="{5CFB135B-9C01-4D9E-BEF2-093CA0956957}" presName="iconBgRect" presStyleLbl="bgShp" presStyleIdx="2" presStyleCnt="5"/>
      <dgm:spPr/>
    </dgm:pt>
    <dgm:pt modelId="{AD8505CA-D1B2-477F-8F2A-1108D38017F6}" type="pres">
      <dgm:prSet presAssocID="{5CFB135B-9C01-4D9E-BEF2-093CA0956957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82C8F4C2-8E3E-47C8-AA31-B12917183ED7}" type="pres">
      <dgm:prSet presAssocID="{5CFB135B-9C01-4D9E-BEF2-093CA0956957}" presName="spaceRect" presStyleCnt="0"/>
      <dgm:spPr/>
    </dgm:pt>
    <dgm:pt modelId="{D67AB7C0-6269-4FCD-B692-3B2A5B3FD384}" type="pres">
      <dgm:prSet presAssocID="{5CFB135B-9C01-4D9E-BEF2-093CA0956957}" presName="textRect" presStyleLbl="revTx" presStyleIdx="2" presStyleCnt="5" custScaleY="140334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091AD097-2215-4EF8-BCE8-973D87E5452A}" type="pres">
      <dgm:prSet presAssocID="{5ADC74F6-ADDC-4AFD-902B-D45A1FA39D59}" presName="sibTrans" presStyleLbl="sibTrans2D1" presStyleIdx="0" presStyleCnt="0"/>
      <dgm:spPr/>
      <dgm:t>
        <a:bodyPr/>
        <a:lstStyle/>
        <a:p>
          <a:endParaRPr lang="en-US"/>
        </a:p>
      </dgm:t>
    </dgm:pt>
    <dgm:pt modelId="{55576B5A-2DBF-4783-8CF1-632E1560CD84}" type="pres">
      <dgm:prSet presAssocID="{D15E509F-684B-4858-B67D-75AED7A0D732}" presName="compNode" presStyleCnt="0"/>
      <dgm:spPr/>
    </dgm:pt>
    <dgm:pt modelId="{47672E8A-79B7-4C35-ABCA-96D8504EE7DA}" type="pres">
      <dgm:prSet presAssocID="{D15E509F-684B-4858-B67D-75AED7A0D732}" presName="iconBgRect" presStyleLbl="bgShp" presStyleIdx="3" presStyleCnt="5"/>
      <dgm:spPr/>
    </dgm:pt>
    <dgm:pt modelId="{F8C425F5-CC3A-43F4-A711-563E20321358}" type="pres">
      <dgm:prSet presAssocID="{D15E509F-684B-4858-B67D-75AED7A0D732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28DA415E-9A3A-44C4-A8A8-1DBA793F930C}" type="pres">
      <dgm:prSet presAssocID="{D15E509F-684B-4858-B67D-75AED7A0D732}" presName="spaceRect" presStyleCnt="0"/>
      <dgm:spPr/>
    </dgm:pt>
    <dgm:pt modelId="{334AB126-A16D-40D3-A935-20247202CFE6}" type="pres">
      <dgm:prSet presAssocID="{D15E509F-684B-4858-B67D-75AED7A0D732}" presName="textRect" presStyleLbl="revTx" presStyleIdx="3" presStyleCnt="5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28E77ACD-90A0-443E-9402-CE3F9B622B48}" type="pres">
      <dgm:prSet presAssocID="{72D9A59C-817C-4DE2-9F0C-B740E7BD3E78}" presName="sibTrans" presStyleLbl="sibTrans2D1" presStyleIdx="0" presStyleCnt="0"/>
      <dgm:spPr/>
      <dgm:t>
        <a:bodyPr/>
        <a:lstStyle/>
        <a:p>
          <a:endParaRPr lang="en-US"/>
        </a:p>
      </dgm:t>
    </dgm:pt>
    <dgm:pt modelId="{20BC56A7-FADD-41C8-930B-2420EDAC2ABB}" type="pres">
      <dgm:prSet presAssocID="{777559A6-6EFD-4F31-8FBE-41B240CAAE19}" presName="compNode" presStyleCnt="0"/>
      <dgm:spPr/>
    </dgm:pt>
    <dgm:pt modelId="{003474D2-03B2-4542-85EB-BE7A052C6354}" type="pres">
      <dgm:prSet presAssocID="{777559A6-6EFD-4F31-8FBE-41B240CAAE19}" presName="iconBgRect" presStyleLbl="bgShp" presStyleIdx="4" presStyleCnt="5"/>
      <dgm:spPr/>
    </dgm:pt>
    <dgm:pt modelId="{4EA7EC73-9B17-4D28-8087-01A5A4314794}" type="pres">
      <dgm:prSet presAssocID="{777559A6-6EFD-4F31-8FBE-41B240CAAE19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62A8C389-FED1-48A0-AED5-FB6619B7BEA5}" type="pres">
      <dgm:prSet presAssocID="{777559A6-6EFD-4F31-8FBE-41B240CAAE19}" presName="spaceRect" presStyleCnt="0"/>
      <dgm:spPr/>
    </dgm:pt>
    <dgm:pt modelId="{BC4B4D03-56AA-49ED-910E-19487B98BCB5}" type="pres">
      <dgm:prSet presAssocID="{777559A6-6EFD-4F31-8FBE-41B240CAAE19}" presName="textRect" presStyleLbl="revTx" presStyleIdx="4" presStyleCnt="5" custScaleY="129944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32E615-4126-4A62-8EAB-792A7408DB60}" type="presOf" srcId="{038960FB-2965-4165-AB0F-8C6B4F32DB67}" destId="{FBB6FE3C-C6CF-45F3-87A8-B87601952860}" srcOrd="0" destOrd="0" presId="urn:microsoft.com/office/officeart/2018/2/layout/IconCircleList"/>
    <dgm:cxn modelId="{50AF0AA0-8C2C-45BC-AD91-B6806D18E642}" srcId="{11FA07F6-1AAC-4E3F-890B-13C2ED17F983}" destId="{05CF38F9-D056-4159-9832-6AB80B243AC4}" srcOrd="1" destOrd="0" parTransId="{96AF10A8-43F9-46A8-ACCC-A27D5EF54777}" sibTransId="{43716D84-60A3-4768-89CF-4EBECFBA2A51}"/>
    <dgm:cxn modelId="{BFE956E1-4E4B-4801-909F-C129A115A71C}" srcId="{11FA07F6-1AAC-4E3F-890B-13C2ED17F983}" destId="{5CFB135B-9C01-4D9E-BEF2-093CA0956957}" srcOrd="2" destOrd="0" parTransId="{85B75988-CCAC-46F2-B638-8B6E68A1BBFC}" sibTransId="{5ADC74F6-ADDC-4AFD-902B-D45A1FA39D59}"/>
    <dgm:cxn modelId="{DEA481C6-E5D2-4274-8906-28670BF45556}" srcId="{11FA07F6-1AAC-4E3F-890B-13C2ED17F983}" destId="{777559A6-6EFD-4F31-8FBE-41B240CAAE19}" srcOrd="4" destOrd="0" parTransId="{C330FA83-D23A-4F18-B02B-4030C97271A5}" sibTransId="{EF2260FD-E458-48EE-A85A-DFD3DE04EBAF}"/>
    <dgm:cxn modelId="{BFE52F94-65FE-4928-83F9-FFE65F340B04}" srcId="{11FA07F6-1AAC-4E3F-890B-13C2ED17F983}" destId="{58D81E69-3D42-4387-A40E-74102EF13A38}" srcOrd="0" destOrd="0" parTransId="{216DC2AE-ED61-47F8-9627-F99255ED883E}" sibTransId="{038960FB-2965-4165-AB0F-8C6B4F32DB67}"/>
    <dgm:cxn modelId="{ECF17D33-C3B1-4FF3-AE0E-00042ED72887}" type="presOf" srcId="{05CF38F9-D056-4159-9832-6AB80B243AC4}" destId="{16AFAD3A-AC3D-46FC-9D35-75495D7D0907}" srcOrd="0" destOrd="0" presId="urn:microsoft.com/office/officeart/2018/2/layout/IconCircleList"/>
    <dgm:cxn modelId="{3EACFCD3-8554-4A61-A730-79C0CBF33B26}" type="presOf" srcId="{5CFB135B-9C01-4D9E-BEF2-093CA0956957}" destId="{D67AB7C0-6269-4FCD-B692-3B2A5B3FD384}" srcOrd="0" destOrd="0" presId="urn:microsoft.com/office/officeart/2018/2/layout/IconCircleList"/>
    <dgm:cxn modelId="{06EBC873-86FE-44A9-96FD-5BA3C6A193BD}" srcId="{11FA07F6-1AAC-4E3F-890B-13C2ED17F983}" destId="{D15E509F-684B-4858-B67D-75AED7A0D732}" srcOrd="3" destOrd="0" parTransId="{CE2226AA-4B83-405A-8A47-0EEE755ABAD8}" sibTransId="{72D9A59C-817C-4DE2-9F0C-B740E7BD3E78}"/>
    <dgm:cxn modelId="{08EF105D-91F8-4DFF-846B-0348C24A9BC8}" type="presOf" srcId="{58D81E69-3D42-4387-A40E-74102EF13A38}" destId="{856EF04F-AD7D-48CE-94FB-02B844413BF2}" srcOrd="0" destOrd="0" presId="urn:microsoft.com/office/officeart/2018/2/layout/IconCircleList"/>
    <dgm:cxn modelId="{5150207D-0DB6-41F3-BFBF-2C821967FB7E}" type="presOf" srcId="{43716D84-60A3-4768-89CF-4EBECFBA2A51}" destId="{C7CFA33B-93F9-490C-86C1-1526FA115646}" srcOrd="0" destOrd="0" presId="urn:microsoft.com/office/officeart/2018/2/layout/IconCircleList"/>
    <dgm:cxn modelId="{32BEB3F8-6C75-435E-BED0-6F5E9AF006BB}" type="presOf" srcId="{5ADC74F6-ADDC-4AFD-902B-D45A1FA39D59}" destId="{091AD097-2215-4EF8-BCE8-973D87E5452A}" srcOrd="0" destOrd="0" presId="urn:microsoft.com/office/officeart/2018/2/layout/IconCircleList"/>
    <dgm:cxn modelId="{BBF0CBD3-27FD-43A4-A55F-912090BE908C}" type="presOf" srcId="{777559A6-6EFD-4F31-8FBE-41B240CAAE19}" destId="{BC4B4D03-56AA-49ED-910E-19487B98BCB5}" srcOrd="0" destOrd="0" presId="urn:microsoft.com/office/officeart/2018/2/layout/IconCircleList"/>
    <dgm:cxn modelId="{0E9F15D6-DEDD-4180-8824-2C6B5534AE8A}" type="presOf" srcId="{11FA07F6-1AAC-4E3F-890B-13C2ED17F983}" destId="{8181EF15-09DB-4539-A046-FD84A40276AD}" srcOrd="0" destOrd="0" presId="urn:microsoft.com/office/officeart/2018/2/layout/IconCircleList"/>
    <dgm:cxn modelId="{A5782CAF-070E-41BF-8B3C-DF14F0DF3DDF}" type="presOf" srcId="{72D9A59C-817C-4DE2-9F0C-B740E7BD3E78}" destId="{28E77ACD-90A0-443E-9402-CE3F9B622B48}" srcOrd="0" destOrd="0" presId="urn:microsoft.com/office/officeart/2018/2/layout/IconCircleList"/>
    <dgm:cxn modelId="{321B8D2A-B5BD-4456-ACCF-0E58C548422C}" type="presOf" srcId="{D15E509F-684B-4858-B67D-75AED7A0D732}" destId="{334AB126-A16D-40D3-A935-20247202CFE6}" srcOrd="0" destOrd="0" presId="urn:microsoft.com/office/officeart/2018/2/layout/IconCircleList"/>
    <dgm:cxn modelId="{31550D8E-D439-4721-9407-EA4DFF58A705}" type="presParOf" srcId="{8181EF15-09DB-4539-A046-FD84A40276AD}" destId="{4FFD51CB-263C-4202-BCEE-8623A378D7A9}" srcOrd="0" destOrd="0" presId="urn:microsoft.com/office/officeart/2018/2/layout/IconCircleList"/>
    <dgm:cxn modelId="{9F3913AC-5613-4D6A-B3BB-F5904A030949}" type="presParOf" srcId="{4FFD51CB-263C-4202-BCEE-8623A378D7A9}" destId="{9871070E-14AA-4A1B-A1EA-99789F56ED01}" srcOrd="0" destOrd="0" presId="urn:microsoft.com/office/officeart/2018/2/layout/IconCircleList"/>
    <dgm:cxn modelId="{159920CB-B5AF-48DE-9DF4-B3C42AB49894}" type="presParOf" srcId="{9871070E-14AA-4A1B-A1EA-99789F56ED01}" destId="{659D0326-5331-4BC5-8CA3-F0C6B7178D65}" srcOrd="0" destOrd="0" presId="urn:microsoft.com/office/officeart/2018/2/layout/IconCircleList"/>
    <dgm:cxn modelId="{C715FE38-BB40-4624-8B09-861D1A068CB1}" type="presParOf" srcId="{9871070E-14AA-4A1B-A1EA-99789F56ED01}" destId="{BAEA5EB6-AFA1-4A9A-94AA-A5BCA279B836}" srcOrd="1" destOrd="0" presId="urn:microsoft.com/office/officeart/2018/2/layout/IconCircleList"/>
    <dgm:cxn modelId="{2E81452D-8F11-4CBA-8C6B-E69E30FB1E1A}" type="presParOf" srcId="{9871070E-14AA-4A1B-A1EA-99789F56ED01}" destId="{DA0FFFFE-D83F-4E80-BCCC-056529D9210F}" srcOrd="2" destOrd="0" presId="urn:microsoft.com/office/officeart/2018/2/layout/IconCircleList"/>
    <dgm:cxn modelId="{1822E874-0303-465F-85E8-C7D09B70A953}" type="presParOf" srcId="{9871070E-14AA-4A1B-A1EA-99789F56ED01}" destId="{856EF04F-AD7D-48CE-94FB-02B844413BF2}" srcOrd="3" destOrd="0" presId="urn:microsoft.com/office/officeart/2018/2/layout/IconCircleList"/>
    <dgm:cxn modelId="{B9750F5B-00FD-4852-BACB-9FB45509681B}" type="presParOf" srcId="{4FFD51CB-263C-4202-BCEE-8623A378D7A9}" destId="{FBB6FE3C-C6CF-45F3-87A8-B87601952860}" srcOrd="1" destOrd="0" presId="urn:microsoft.com/office/officeart/2018/2/layout/IconCircleList"/>
    <dgm:cxn modelId="{A3D12393-7E84-4F2A-AD92-7AA7E837AD9C}" type="presParOf" srcId="{4FFD51CB-263C-4202-BCEE-8623A378D7A9}" destId="{BF803482-D099-4E66-96F4-74A902B6FE8D}" srcOrd="2" destOrd="0" presId="urn:microsoft.com/office/officeart/2018/2/layout/IconCircleList"/>
    <dgm:cxn modelId="{44A904A4-55F0-4D00-9C40-BB1B601A321D}" type="presParOf" srcId="{BF803482-D099-4E66-96F4-74A902B6FE8D}" destId="{702F9EF9-0026-48EC-A242-1E6AFE8625D4}" srcOrd="0" destOrd="0" presId="urn:microsoft.com/office/officeart/2018/2/layout/IconCircleList"/>
    <dgm:cxn modelId="{6D3270A8-72B6-4909-90F7-9DF72BD999CC}" type="presParOf" srcId="{BF803482-D099-4E66-96F4-74A902B6FE8D}" destId="{502D3764-027C-4E28-AD36-3964B6BF43DE}" srcOrd="1" destOrd="0" presId="urn:microsoft.com/office/officeart/2018/2/layout/IconCircleList"/>
    <dgm:cxn modelId="{1AE309F6-8426-4B29-9663-A1EB30253920}" type="presParOf" srcId="{BF803482-D099-4E66-96F4-74A902B6FE8D}" destId="{12D90576-3A9B-47CF-94DD-7AAC085DF2AF}" srcOrd="2" destOrd="0" presId="urn:microsoft.com/office/officeart/2018/2/layout/IconCircleList"/>
    <dgm:cxn modelId="{CC089A08-F74B-4529-95BB-C0680E4FF01B}" type="presParOf" srcId="{BF803482-D099-4E66-96F4-74A902B6FE8D}" destId="{16AFAD3A-AC3D-46FC-9D35-75495D7D0907}" srcOrd="3" destOrd="0" presId="urn:microsoft.com/office/officeart/2018/2/layout/IconCircleList"/>
    <dgm:cxn modelId="{8CBC9252-841E-4BD0-8519-7DD264DD572A}" type="presParOf" srcId="{4FFD51CB-263C-4202-BCEE-8623A378D7A9}" destId="{C7CFA33B-93F9-490C-86C1-1526FA115646}" srcOrd="3" destOrd="0" presId="urn:microsoft.com/office/officeart/2018/2/layout/IconCircleList"/>
    <dgm:cxn modelId="{64D13518-E889-4261-8A0D-8B8F9D38DE20}" type="presParOf" srcId="{4FFD51CB-263C-4202-BCEE-8623A378D7A9}" destId="{19EB785F-ECDA-4BCC-9399-E96FD7EFA452}" srcOrd="4" destOrd="0" presId="urn:microsoft.com/office/officeart/2018/2/layout/IconCircleList"/>
    <dgm:cxn modelId="{975706DF-0EDA-4C68-B785-414725D0C68A}" type="presParOf" srcId="{19EB785F-ECDA-4BCC-9399-E96FD7EFA452}" destId="{F63CD669-E068-4D68-9D57-F1775072F58B}" srcOrd="0" destOrd="0" presId="urn:microsoft.com/office/officeart/2018/2/layout/IconCircleList"/>
    <dgm:cxn modelId="{679C953C-2958-4F4D-BC47-9E7133AC0F93}" type="presParOf" srcId="{19EB785F-ECDA-4BCC-9399-E96FD7EFA452}" destId="{AD8505CA-D1B2-477F-8F2A-1108D38017F6}" srcOrd="1" destOrd="0" presId="urn:microsoft.com/office/officeart/2018/2/layout/IconCircleList"/>
    <dgm:cxn modelId="{B03E649A-15AD-42F9-B9A7-763BEC19F109}" type="presParOf" srcId="{19EB785F-ECDA-4BCC-9399-E96FD7EFA452}" destId="{82C8F4C2-8E3E-47C8-AA31-B12917183ED7}" srcOrd="2" destOrd="0" presId="urn:microsoft.com/office/officeart/2018/2/layout/IconCircleList"/>
    <dgm:cxn modelId="{4FE2E428-948F-4CAD-80AE-BC6D864DAE26}" type="presParOf" srcId="{19EB785F-ECDA-4BCC-9399-E96FD7EFA452}" destId="{D67AB7C0-6269-4FCD-B692-3B2A5B3FD384}" srcOrd="3" destOrd="0" presId="urn:microsoft.com/office/officeart/2018/2/layout/IconCircleList"/>
    <dgm:cxn modelId="{CC92E839-7EFB-48E9-BBFF-B1191A425FD4}" type="presParOf" srcId="{4FFD51CB-263C-4202-BCEE-8623A378D7A9}" destId="{091AD097-2215-4EF8-BCE8-973D87E5452A}" srcOrd="5" destOrd="0" presId="urn:microsoft.com/office/officeart/2018/2/layout/IconCircleList"/>
    <dgm:cxn modelId="{90B492E8-A6F8-4568-A152-F61BC449DD52}" type="presParOf" srcId="{4FFD51CB-263C-4202-BCEE-8623A378D7A9}" destId="{55576B5A-2DBF-4783-8CF1-632E1560CD84}" srcOrd="6" destOrd="0" presId="urn:microsoft.com/office/officeart/2018/2/layout/IconCircleList"/>
    <dgm:cxn modelId="{5FCF8FCB-772C-4D98-9FF2-FAB9F39D7F92}" type="presParOf" srcId="{55576B5A-2DBF-4783-8CF1-632E1560CD84}" destId="{47672E8A-79B7-4C35-ABCA-96D8504EE7DA}" srcOrd="0" destOrd="0" presId="urn:microsoft.com/office/officeart/2018/2/layout/IconCircleList"/>
    <dgm:cxn modelId="{CD759D4E-4765-4FBE-9CA2-4B7880B521AA}" type="presParOf" srcId="{55576B5A-2DBF-4783-8CF1-632E1560CD84}" destId="{F8C425F5-CC3A-43F4-A711-563E20321358}" srcOrd="1" destOrd="0" presId="urn:microsoft.com/office/officeart/2018/2/layout/IconCircleList"/>
    <dgm:cxn modelId="{D0566E2A-89B5-4E99-A636-4272ACFE377D}" type="presParOf" srcId="{55576B5A-2DBF-4783-8CF1-632E1560CD84}" destId="{28DA415E-9A3A-44C4-A8A8-1DBA793F930C}" srcOrd="2" destOrd="0" presId="urn:microsoft.com/office/officeart/2018/2/layout/IconCircleList"/>
    <dgm:cxn modelId="{C7B6D78C-09E6-4FDE-939E-0DFF7293D784}" type="presParOf" srcId="{55576B5A-2DBF-4783-8CF1-632E1560CD84}" destId="{334AB126-A16D-40D3-A935-20247202CFE6}" srcOrd="3" destOrd="0" presId="urn:microsoft.com/office/officeart/2018/2/layout/IconCircleList"/>
    <dgm:cxn modelId="{B9063E49-F4F7-4871-AFC5-F6783B03D637}" type="presParOf" srcId="{4FFD51CB-263C-4202-BCEE-8623A378D7A9}" destId="{28E77ACD-90A0-443E-9402-CE3F9B622B48}" srcOrd="7" destOrd="0" presId="urn:microsoft.com/office/officeart/2018/2/layout/IconCircleList"/>
    <dgm:cxn modelId="{E8B3BFFC-B5E0-4196-8343-5765EEC94F7D}" type="presParOf" srcId="{4FFD51CB-263C-4202-BCEE-8623A378D7A9}" destId="{20BC56A7-FADD-41C8-930B-2420EDAC2ABB}" srcOrd="8" destOrd="0" presId="urn:microsoft.com/office/officeart/2018/2/layout/IconCircleList"/>
    <dgm:cxn modelId="{D526AB26-E2E7-4706-A546-0C8B319F738A}" type="presParOf" srcId="{20BC56A7-FADD-41C8-930B-2420EDAC2ABB}" destId="{003474D2-03B2-4542-85EB-BE7A052C6354}" srcOrd="0" destOrd="0" presId="urn:microsoft.com/office/officeart/2018/2/layout/IconCircleList"/>
    <dgm:cxn modelId="{6B1BA185-40AA-49CE-A802-C8FC241278B7}" type="presParOf" srcId="{20BC56A7-FADD-41C8-930B-2420EDAC2ABB}" destId="{4EA7EC73-9B17-4D28-8087-01A5A4314794}" srcOrd="1" destOrd="0" presId="urn:microsoft.com/office/officeart/2018/2/layout/IconCircleList"/>
    <dgm:cxn modelId="{18F3E17A-8295-4429-B3CE-574721996AFF}" type="presParOf" srcId="{20BC56A7-FADD-41C8-930B-2420EDAC2ABB}" destId="{62A8C389-FED1-48A0-AED5-FB6619B7BEA5}" srcOrd="2" destOrd="0" presId="urn:microsoft.com/office/officeart/2018/2/layout/IconCircleList"/>
    <dgm:cxn modelId="{740C0F29-89FA-4B33-A65B-6EC8BB6ACBC4}" type="presParOf" srcId="{20BC56A7-FADD-41C8-930B-2420EDAC2ABB}" destId="{BC4B4D03-56AA-49ED-910E-19487B98BCB5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C0B14E-AEA6-48D3-A387-ED4A3A3BF840}" type="doc">
      <dgm:prSet loTypeId="urn:microsoft.com/office/officeart/2016/7/layout/AccentHomeChevron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ACEAFD5-63CF-4AFC-B46F-BE086C5D447C}">
      <dgm:prSet phldrT="[Text]" custT="1"/>
      <dgm:spPr/>
      <dgm:t>
        <a:bodyPr/>
        <a:lstStyle/>
        <a:p>
          <a:r>
            <a:rPr lang="en-US" sz="2800" b="1" i="0" dirty="0">
              <a:solidFill>
                <a:schemeClr val="tx1"/>
              </a:solidFill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Arial Black" panose="020B0604020202020204" pitchFamily="34" charset="0"/>
              <a:cs typeface="Arial Black" panose="020B0604020202020204" pitchFamily="34" charset="0"/>
            </a:rPr>
            <a:t>1</a:t>
          </a:r>
        </a:p>
      </dgm:t>
    </dgm:pt>
    <dgm:pt modelId="{7A0BD8EC-BB4A-4912-A54E-6F39B681264E}" type="parTrans" cxnId="{AE101ABC-7EA3-4444-A576-8AB15A371C84}">
      <dgm:prSet/>
      <dgm:spPr/>
      <dgm:t>
        <a:bodyPr/>
        <a:lstStyle/>
        <a:p>
          <a:endParaRPr lang="en-US"/>
        </a:p>
      </dgm:t>
    </dgm:pt>
    <dgm:pt modelId="{7A8D4B4D-06E9-4958-810D-A6226B6AC588}" type="sibTrans" cxnId="{AE101ABC-7EA3-4444-A576-8AB15A371C84}">
      <dgm:prSet/>
      <dgm:spPr/>
      <dgm:t>
        <a:bodyPr/>
        <a:lstStyle/>
        <a:p>
          <a:endParaRPr lang="en-US"/>
        </a:p>
      </dgm:t>
    </dgm:pt>
    <dgm:pt modelId="{349299C9-846E-4827-813A-349CCCE20782}">
      <dgm:prSet phldrT="[Text]" custT="1"/>
      <dgm:spPr/>
      <dgm:t>
        <a:bodyPr lIns="108000" tIns="0" rIns="0" anchor="t" anchorCtr="0"/>
        <a:lstStyle/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1200" b="1" i="0" kern="1200" dirty="0">
              <a:latin typeface="Arial Black" panose="020B0604020202020204" pitchFamily="34" charset="0"/>
              <a:ea typeface="+mn-ea"/>
              <a:cs typeface="Arial Black" panose="020B0604020202020204" pitchFamily="34" charset="0"/>
            </a:rPr>
            <a:t>SCHEDULING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kern="1200" dirty="0">
              <a:latin typeface="+mn-lt"/>
              <a:ea typeface="+mn-ea"/>
              <a:cs typeface="+mn-cs"/>
            </a:rPr>
            <a:t>EHS coordinates with Responsible Persons to schedule annual shop inspections.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endParaRPr lang="en-US" sz="1200" kern="1200" dirty="0">
            <a:latin typeface="+mn-lt"/>
            <a:ea typeface="+mn-ea"/>
            <a:cs typeface="+mn-cs"/>
          </a:endParaRP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kern="1200" dirty="0">
              <a:latin typeface="+mn-lt"/>
              <a:ea typeface="+mn-ea"/>
              <a:cs typeface="+mn-cs"/>
            </a:rPr>
            <a:t>Scheduled within same point in time (quarter) as last year’s inspection.</a:t>
          </a:r>
        </a:p>
      </dgm:t>
    </dgm:pt>
    <dgm:pt modelId="{AEA27547-B9ED-4994-BD27-04EC297EF367}" type="parTrans" cxnId="{0EFA3039-6828-403C-9445-4359BA6645E6}">
      <dgm:prSet/>
      <dgm:spPr/>
      <dgm:t>
        <a:bodyPr/>
        <a:lstStyle/>
        <a:p>
          <a:endParaRPr lang="en-US"/>
        </a:p>
      </dgm:t>
    </dgm:pt>
    <dgm:pt modelId="{9D819F52-ACA0-4B08-8256-DF6BD8FA3A0B}" type="sibTrans" cxnId="{0EFA3039-6828-403C-9445-4359BA6645E6}">
      <dgm:prSet/>
      <dgm:spPr/>
      <dgm:t>
        <a:bodyPr/>
        <a:lstStyle/>
        <a:p>
          <a:endParaRPr lang="en-US"/>
        </a:p>
      </dgm:t>
    </dgm:pt>
    <dgm:pt modelId="{5D70EFF5-8B31-4A1F-AE44-51E4CF0013EB}">
      <dgm:prSet phldrT="[Text]" custT="1"/>
      <dgm:spPr/>
      <dgm:t>
        <a:bodyPr lIns="108000" tIns="0" rIns="0" anchor="t" anchorCtr="0"/>
        <a:lstStyle/>
        <a:p>
          <a:pPr>
            <a:lnSpc>
              <a:spcPts val="1500"/>
            </a:lnSpc>
            <a:spcAft>
              <a:spcPct val="35000"/>
            </a:spcAft>
          </a:pPr>
          <a:r>
            <a:rPr lang="en-US" sz="1200" b="1" i="0" dirty="0">
              <a:latin typeface="Arial Black" panose="020B0604020202020204" pitchFamily="34" charset="0"/>
              <a:cs typeface="Arial Black" panose="020B0604020202020204" pitchFamily="34" charset="0"/>
            </a:rPr>
            <a:t>INSPECTION</a:t>
          </a:r>
        </a:p>
        <a:p>
          <a:pPr>
            <a:lnSpc>
              <a:spcPts val="1500"/>
            </a:lnSpc>
            <a:spcAft>
              <a:spcPts val="0"/>
            </a:spcAft>
          </a:pPr>
          <a:r>
            <a:rPr lang="en-US" sz="1200" dirty="0"/>
            <a:t>Shop inspection is conducted and findings are recorded for inspection report.</a:t>
          </a:r>
        </a:p>
        <a:p>
          <a:pPr>
            <a:lnSpc>
              <a:spcPts val="1500"/>
            </a:lnSpc>
            <a:spcAft>
              <a:spcPts val="0"/>
            </a:spcAft>
          </a:pPr>
          <a:endParaRPr lang="en-US" sz="1200" dirty="0"/>
        </a:p>
        <a:p>
          <a:pPr>
            <a:lnSpc>
              <a:spcPts val="1500"/>
            </a:lnSpc>
            <a:spcAft>
              <a:spcPct val="35000"/>
            </a:spcAft>
          </a:pPr>
          <a:r>
            <a:rPr lang="en-US" sz="1200" dirty="0"/>
            <a:t>Report is sent out within </a:t>
          </a:r>
          <a:r>
            <a:rPr lang="en-US" sz="1600" b="1" i="0" dirty="0">
              <a:solidFill>
                <a:srgbClr val="FF0000"/>
              </a:solidFill>
              <a:latin typeface="Arial Black" panose="020B0604020202020204" pitchFamily="34" charset="0"/>
              <a:cs typeface="Arial Black" panose="020B0604020202020204" pitchFamily="34" charset="0"/>
            </a:rPr>
            <a:t>3</a:t>
          </a:r>
          <a:r>
            <a:rPr lang="en-US" sz="1200" dirty="0"/>
            <a:t> days after inspection.</a:t>
          </a:r>
        </a:p>
        <a:p>
          <a:pPr>
            <a:lnSpc>
              <a:spcPts val="1500"/>
            </a:lnSpc>
            <a:spcAft>
              <a:spcPct val="35000"/>
            </a:spcAft>
          </a:pPr>
          <a:endParaRPr lang="en-US" sz="1200" dirty="0"/>
        </a:p>
      </dgm:t>
    </dgm:pt>
    <dgm:pt modelId="{96C720A0-FEEF-48D1-8DF6-ABA03C304822}" type="parTrans" cxnId="{E97FF64F-8020-497E-AE7D-2395DDA4560D}">
      <dgm:prSet/>
      <dgm:spPr/>
      <dgm:t>
        <a:bodyPr/>
        <a:lstStyle/>
        <a:p>
          <a:endParaRPr lang="en-US"/>
        </a:p>
      </dgm:t>
    </dgm:pt>
    <dgm:pt modelId="{B6A59CDE-18AD-4553-B6C5-FF001A8E8510}" type="sibTrans" cxnId="{E97FF64F-8020-497E-AE7D-2395DDA4560D}">
      <dgm:prSet/>
      <dgm:spPr/>
      <dgm:t>
        <a:bodyPr/>
        <a:lstStyle/>
        <a:p>
          <a:endParaRPr lang="en-US"/>
        </a:p>
      </dgm:t>
    </dgm:pt>
    <dgm:pt modelId="{D71FC021-6A65-44D1-95B9-0E6C89079866}">
      <dgm:prSet phldrT="[Text]" custT="1"/>
      <dgm:spPr/>
      <dgm:t>
        <a:bodyPr/>
        <a:lstStyle/>
        <a:p>
          <a:r>
            <a:rPr lang="en-US" sz="2800" b="1" i="0" dirty="0">
              <a:solidFill>
                <a:schemeClr val="tx1"/>
              </a:solidFill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Arial Black" panose="020B0604020202020204" pitchFamily="34" charset="0"/>
              <a:cs typeface="Arial Black" panose="020B0604020202020204" pitchFamily="34" charset="0"/>
            </a:rPr>
            <a:t>3</a:t>
          </a:r>
        </a:p>
      </dgm:t>
    </dgm:pt>
    <dgm:pt modelId="{862AAE39-3AAD-40E3-BA20-90187BD73242}" type="parTrans" cxnId="{53239C96-427C-420B-95DC-546F3B30ED65}">
      <dgm:prSet/>
      <dgm:spPr/>
      <dgm:t>
        <a:bodyPr/>
        <a:lstStyle/>
        <a:p>
          <a:endParaRPr lang="en-US"/>
        </a:p>
      </dgm:t>
    </dgm:pt>
    <dgm:pt modelId="{9B090D9D-470E-46E2-AABB-0368A52481AA}" type="sibTrans" cxnId="{53239C96-427C-420B-95DC-546F3B30ED65}">
      <dgm:prSet/>
      <dgm:spPr/>
      <dgm:t>
        <a:bodyPr/>
        <a:lstStyle/>
        <a:p>
          <a:endParaRPr lang="en-US"/>
        </a:p>
      </dgm:t>
    </dgm:pt>
    <dgm:pt modelId="{4A6BB192-9983-4F48-BBC5-6E384EED7EC5}">
      <dgm:prSet phldrT="[Text]" custT="1"/>
      <dgm:spPr/>
      <dgm:t>
        <a:bodyPr lIns="108000" tIns="0" rIns="0" anchor="t" anchorCtr="0"/>
        <a:lstStyle/>
        <a:p>
          <a:pPr>
            <a:lnSpc>
              <a:spcPts val="1500"/>
            </a:lnSpc>
            <a:spcAft>
              <a:spcPct val="35000"/>
            </a:spcAft>
          </a:pPr>
          <a:r>
            <a:rPr lang="en-US" sz="1200" b="1" i="0" dirty="0">
              <a:latin typeface="Arial Black" panose="020B0604020202020204" pitchFamily="34" charset="0"/>
              <a:ea typeface="+mn-ea"/>
              <a:cs typeface="Arial Black" panose="020B0604020202020204" pitchFamily="34" charset="0"/>
            </a:rPr>
            <a:t>REPORT</a:t>
          </a:r>
        </a:p>
        <a:p>
          <a:pPr>
            <a:lnSpc>
              <a:spcPts val="1500"/>
            </a:lnSpc>
            <a:spcAft>
              <a:spcPts val="0"/>
            </a:spcAft>
          </a:pPr>
          <a:r>
            <a:rPr lang="en-US" sz="1200" dirty="0">
              <a:latin typeface="+mn-lt"/>
              <a:ea typeface="+mn-ea"/>
              <a:cs typeface="+mn-cs"/>
            </a:rPr>
            <a:t>EHS sends report to unit’s Responsible Person to correct findings. </a:t>
          </a:r>
        </a:p>
        <a:p>
          <a:pPr>
            <a:lnSpc>
              <a:spcPts val="1500"/>
            </a:lnSpc>
            <a:spcAft>
              <a:spcPts val="0"/>
            </a:spcAft>
          </a:pPr>
          <a:endParaRPr lang="en-US" sz="900" dirty="0">
            <a:latin typeface="+mn-lt"/>
            <a:ea typeface="+mn-ea"/>
            <a:cs typeface="+mn-cs"/>
          </a:endParaRPr>
        </a:p>
        <a:p>
          <a:pPr>
            <a:lnSpc>
              <a:spcPts val="1500"/>
            </a:lnSpc>
            <a:spcAft>
              <a:spcPct val="35000"/>
            </a:spcAft>
          </a:pPr>
          <a:r>
            <a:rPr lang="en-US" sz="1200" dirty="0">
              <a:latin typeface="+mn-lt"/>
              <a:ea typeface="+mn-ea"/>
              <a:cs typeface="+mn-cs"/>
            </a:rPr>
            <a:t>Findings must be closed by the due date indicated in </a:t>
          </a:r>
          <a:r>
            <a:rPr lang="en-US" sz="1200" dirty="0" smtClean="0">
              <a:latin typeface="+mn-lt"/>
              <a:ea typeface="+mn-ea"/>
              <a:cs typeface="+mn-cs"/>
            </a:rPr>
            <a:t>report.</a:t>
          </a:r>
          <a:endParaRPr lang="en-US" sz="1200" dirty="0"/>
        </a:p>
      </dgm:t>
    </dgm:pt>
    <dgm:pt modelId="{230A6E4A-6CED-4DC0-AEFE-6859FE07B658}" type="parTrans" cxnId="{E3115EEA-DE9C-4F06-B8B3-BEB263D5F2B1}">
      <dgm:prSet/>
      <dgm:spPr/>
      <dgm:t>
        <a:bodyPr/>
        <a:lstStyle/>
        <a:p>
          <a:endParaRPr lang="en-US"/>
        </a:p>
      </dgm:t>
    </dgm:pt>
    <dgm:pt modelId="{0B568EC2-5D2A-4B00-8047-B7832F245B44}" type="sibTrans" cxnId="{E3115EEA-DE9C-4F06-B8B3-BEB263D5F2B1}">
      <dgm:prSet/>
      <dgm:spPr/>
      <dgm:t>
        <a:bodyPr/>
        <a:lstStyle/>
        <a:p>
          <a:endParaRPr lang="en-US"/>
        </a:p>
      </dgm:t>
    </dgm:pt>
    <dgm:pt modelId="{D07AD3FD-84FF-467E-9693-752776549C61}">
      <dgm:prSet phldrT="[Text]" custT="1"/>
      <dgm:spPr/>
      <dgm:t>
        <a:bodyPr/>
        <a:lstStyle/>
        <a:p>
          <a:r>
            <a:rPr lang="en-US" sz="2800" b="1" i="0" dirty="0">
              <a:solidFill>
                <a:schemeClr val="tx1"/>
              </a:solidFill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Arial Black" panose="020B0604020202020204" pitchFamily="34" charset="0"/>
              <a:cs typeface="Arial Black" panose="020B0604020202020204" pitchFamily="34" charset="0"/>
            </a:rPr>
            <a:t>2</a:t>
          </a:r>
        </a:p>
      </dgm:t>
    </dgm:pt>
    <dgm:pt modelId="{A8C9B7A9-BC2A-4753-B7F0-F2E361D95520}" type="sibTrans" cxnId="{55492768-9A5E-4F74-AC7C-959C5C24EFD3}">
      <dgm:prSet/>
      <dgm:spPr/>
      <dgm:t>
        <a:bodyPr/>
        <a:lstStyle/>
        <a:p>
          <a:endParaRPr lang="en-US"/>
        </a:p>
      </dgm:t>
    </dgm:pt>
    <dgm:pt modelId="{7B691773-F524-4FAD-A272-BDF0B0C4370A}" type="parTrans" cxnId="{55492768-9A5E-4F74-AC7C-959C5C24EFD3}">
      <dgm:prSet/>
      <dgm:spPr/>
      <dgm:t>
        <a:bodyPr/>
        <a:lstStyle/>
        <a:p>
          <a:endParaRPr lang="en-US"/>
        </a:p>
      </dgm:t>
    </dgm:pt>
    <dgm:pt modelId="{32CCB050-072A-41BF-BE1B-388CF53E5629}">
      <dgm:prSet custT="1"/>
      <dgm:spPr/>
      <dgm:t>
        <a:bodyPr/>
        <a:lstStyle/>
        <a:p>
          <a:r>
            <a:rPr lang="en-US" sz="2800" b="1" i="0" dirty="0">
              <a:solidFill>
                <a:schemeClr val="tx1"/>
              </a:solidFill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Arial Black" panose="020B0604020202020204" pitchFamily="34" charset="0"/>
              <a:cs typeface="Arial Black" panose="020B0604020202020204" pitchFamily="34" charset="0"/>
            </a:rPr>
            <a:t>4</a:t>
          </a:r>
          <a:endParaRPr lang="ru-RU" sz="2800" b="1" i="0" dirty="0">
            <a:solidFill>
              <a:schemeClr val="tx1"/>
            </a:solidFill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latin typeface="Arial Black" panose="020B0604020202020204" pitchFamily="34" charset="0"/>
            <a:cs typeface="Arial Black" panose="020B0604020202020204" pitchFamily="34" charset="0"/>
          </a:endParaRPr>
        </a:p>
      </dgm:t>
    </dgm:pt>
    <dgm:pt modelId="{B301371B-A53D-4B79-8B8D-7B304894442B}" type="parTrans" cxnId="{042E0AE1-6450-410A-B96E-AFBADB139BEA}">
      <dgm:prSet/>
      <dgm:spPr/>
      <dgm:t>
        <a:bodyPr/>
        <a:lstStyle/>
        <a:p>
          <a:endParaRPr lang="ru-RU"/>
        </a:p>
      </dgm:t>
    </dgm:pt>
    <dgm:pt modelId="{BF05D8EE-4413-4737-8721-DAF10D6CAB04}" type="sibTrans" cxnId="{042E0AE1-6450-410A-B96E-AFBADB139BEA}">
      <dgm:prSet/>
      <dgm:spPr/>
      <dgm:t>
        <a:bodyPr/>
        <a:lstStyle/>
        <a:p>
          <a:endParaRPr lang="ru-RU"/>
        </a:p>
      </dgm:t>
    </dgm:pt>
    <dgm:pt modelId="{9E838AE2-4659-4603-ABC8-58DF4222C0D4}">
      <dgm:prSet custT="1"/>
      <dgm:spPr/>
      <dgm:t>
        <a:bodyPr/>
        <a:lstStyle/>
        <a:p>
          <a:r>
            <a:rPr lang="en-US" sz="2800" b="1" i="0" dirty="0">
              <a:solidFill>
                <a:schemeClr val="tx1"/>
              </a:solidFill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Arial Black" panose="020B0604020202020204" pitchFamily="34" charset="0"/>
              <a:cs typeface="Arial Black" panose="020B0604020202020204" pitchFamily="34" charset="0"/>
            </a:rPr>
            <a:t>5</a:t>
          </a:r>
          <a:endParaRPr lang="ru-RU" sz="2800" b="1" i="0" dirty="0">
            <a:solidFill>
              <a:schemeClr val="tx1"/>
            </a:solidFill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latin typeface="Arial Black" panose="020B0604020202020204" pitchFamily="34" charset="0"/>
            <a:cs typeface="Arial Black" panose="020B0604020202020204" pitchFamily="34" charset="0"/>
          </a:endParaRPr>
        </a:p>
      </dgm:t>
    </dgm:pt>
    <dgm:pt modelId="{5FC53805-9431-4BC8-ADB9-DABF59DE31C7}" type="parTrans" cxnId="{CF54291C-AAFD-4FA4-9A16-20CE892BA907}">
      <dgm:prSet/>
      <dgm:spPr/>
      <dgm:t>
        <a:bodyPr/>
        <a:lstStyle/>
        <a:p>
          <a:endParaRPr lang="ru-RU"/>
        </a:p>
      </dgm:t>
    </dgm:pt>
    <dgm:pt modelId="{61F1BCD3-232D-4C03-B56C-182BCB6108CD}" type="sibTrans" cxnId="{CF54291C-AAFD-4FA4-9A16-20CE892BA907}">
      <dgm:prSet/>
      <dgm:spPr/>
      <dgm:t>
        <a:bodyPr/>
        <a:lstStyle/>
        <a:p>
          <a:endParaRPr lang="ru-RU"/>
        </a:p>
      </dgm:t>
    </dgm:pt>
    <dgm:pt modelId="{04A40292-9119-41B2-B968-7B651F20675D}">
      <dgm:prSet custT="1"/>
      <dgm:spPr/>
      <dgm:t>
        <a:bodyPr lIns="108000" tIns="0" rIns="0" anchor="t" anchorCtr="0"/>
        <a:lstStyle/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1200" b="1" i="0" kern="1200" dirty="0">
              <a:latin typeface="Arial Black" panose="020B0604020202020204" pitchFamily="34" charset="0"/>
              <a:ea typeface="+mn-ea"/>
              <a:cs typeface="Arial Black" panose="020B0604020202020204" pitchFamily="34" charset="0"/>
            </a:rPr>
            <a:t>CLOSURE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kern="1200" dirty="0">
              <a:latin typeface="+mn-lt"/>
              <a:ea typeface="+mn-ea"/>
              <a:cs typeface="+mn-cs"/>
            </a:rPr>
            <a:t>Unresolved findings are escalated to next level personnel if not resolved by due date. 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endParaRPr lang="en-US" sz="1200" kern="1200" dirty="0">
            <a:latin typeface="+mn-lt"/>
            <a:ea typeface="+mn-ea"/>
            <a:cs typeface="+mn-cs"/>
          </a:endParaRPr>
        </a:p>
      </dgm:t>
    </dgm:pt>
    <dgm:pt modelId="{70078FF1-F2A9-4A6B-88D1-8CF3595EFE73}" type="parTrans" cxnId="{1D6C5464-DE30-4BEC-9E27-B2C179C39CC4}">
      <dgm:prSet/>
      <dgm:spPr/>
      <dgm:t>
        <a:bodyPr/>
        <a:lstStyle/>
        <a:p>
          <a:endParaRPr lang="en-US"/>
        </a:p>
      </dgm:t>
    </dgm:pt>
    <dgm:pt modelId="{B4C4972A-0898-484E-AF78-D5D7E0F991F2}" type="sibTrans" cxnId="{1D6C5464-DE30-4BEC-9E27-B2C179C39CC4}">
      <dgm:prSet/>
      <dgm:spPr/>
      <dgm:t>
        <a:bodyPr/>
        <a:lstStyle/>
        <a:p>
          <a:endParaRPr lang="en-US"/>
        </a:p>
      </dgm:t>
    </dgm:pt>
    <dgm:pt modelId="{C8E903CE-0CFD-4D68-A857-80E14557005E}">
      <dgm:prSet custT="1"/>
      <dgm:spPr/>
      <dgm:t>
        <a:bodyPr lIns="108000" tIns="0" rIns="0" anchor="t" anchorCtr="0"/>
        <a:lstStyle/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1200" b="1" i="0" kern="1200" dirty="0">
              <a:latin typeface="Arial Black" panose="020B0604020202020204" pitchFamily="34" charset="0"/>
              <a:ea typeface="+mn-ea"/>
              <a:cs typeface="Arial Black" panose="020B0604020202020204" pitchFamily="34" charset="0"/>
            </a:rPr>
            <a:t>METRICS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kern="1200" dirty="0">
              <a:latin typeface="+mn-lt"/>
              <a:ea typeface="+mn-ea"/>
              <a:cs typeface="+mn-cs"/>
            </a:rPr>
            <a:t>Inspection metrics are presented to area/school Director and AVC in quarterly meetings.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endParaRPr lang="en-US" sz="1200" kern="1200" dirty="0">
            <a:latin typeface="+mn-lt"/>
            <a:ea typeface="+mn-ea"/>
            <a:cs typeface="+mn-cs"/>
          </a:endParaRP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endParaRPr lang="en-US" sz="1200" kern="1200" dirty="0">
            <a:latin typeface="+mn-lt"/>
            <a:ea typeface="+mn-ea"/>
            <a:cs typeface="+mn-cs"/>
          </a:endParaRPr>
        </a:p>
      </dgm:t>
    </dgm:pt>
    <dgm:pt modelId="{D5890537-0D77-4DA1-A100-62C393623468}" type="parTrans" cxnId="{17BD67AD-4331-49EC-BC4A-29404E891597}">
      <dgm:prSet/>
      <dgm:spPr/>
      <dgm:t>
        <a:bodyPr/>
        <a:lstStyle/>
        <a:p>
          <a:endParaRPr lang="en-US"/>
        </a:p>
      </dgm:t>
    </dgm:pt>
    <dgm:pt modelId="{862799CE-00F4-4DD6-894E-A487503F8DE6}" type="sibTrans" cxnId="{17BD67AD-4331-49EC-BC4A-29404E891597}">
      <dgm:prSet/>
      <dgm:spPr/>
      <dgm:t>
        <a:bodyPr/>
        <a:lstStyle/>
        <a:p>
          <a:endParaRPr lang="en-US"/>
        </a:p>
      </dgm:t>
    </dgm:pt>
    <dgm:pt modelId="{594BF422-752C-42F3-A230-3D0E6AE9A886}" type="pres">
      <dgm:prSet presAssocID="{55C0B14E-AEA6-48D3-A387-ED4A3A3BF840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6A1B9E0-4B4A-47A4-A011-67526CEEA770}" type="pres">
      <dgm:prSet presAssocID="{AACEAFD5-63CF-4AFC-B46F-BE086C5D447C}" presName="composite" presStyleCnt="0"/>
      <dgm:spPr/>
    </dgm:pt>
    <dgm:pt modelId="{FA4E6E73-A3C8-4495-927B-8AADA5A74297}" type="pres">
      <dgm:prSet presAssocID="{AACEAFD5-63CF-4AFC-B46F-BE086C5D447C}" presName="L" presStyleLbl="solidFgAcc1" presStyleIdx="0" presStyleCnt="5">
        <dgm:presLayoutVars>
          <dgm:chMax val="0"/>
          <dgm:chPref val="0"/>
        </dgm:presLayoutVars>
      </dgm:prSet>
      <dgm:spPr/>
    </dgm:pt>
    <dgm:pt modelId="{CA3A6A4E-2D39-41D2-A6B1-B590D0C452D2}" type="pres">
      <dgm:prSet presAssocID="{AACEAFD5-63CF-4AFC-B46F-BE086C5D447C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0D7AA7-A541-4507-BE7F-36CCF210089F}" type="pres">
      <dgm:prSet presAssocID="{AACEAFD5-63CF-4AFC-B46F-BE086C5D447C}" presName="desTx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7CDD44-32F1-4759-861F-8DABEBBA8D89}" type="pres">
      <dgm:prSet presAssocID="{AACEAFD5-63CF-4AFC-B46F-BE086C5D447C}" presName="EmptyPlaceHolder" presStyleCnt="0"/>
      <dgm:spPr/>
    </dgm:pt>
    <dgm:pt modelId="{C9A9B9EA-6A1D-4A13-9C7F-C112F25D2888}" type="pres">
      <dgm:prSet presAssocID="{7A8D4B4D-06E9-4958-810D-A6226B6AC588}" presName="space" presStyleCnt="0"/>
      <dgm:spPr/>
    </dgm:pt>
    <dgm:pt modelId="{EC37843F-14A6-4E20-B7AE-2B086A8F5F45}" type="pres">
      <dgm:prSet presAssocID="{D07AD3FD-84FF-467E-9693-752776549C61}" presName="composite" presStyleCnt="0"/>
      <dgm:spPr/>
    </dgm:pt>
    <dgm:pt modelId="{E41E7729-FD3F-426D-804C-45BD60BD762D}" type="pres">
      <dgm:prSet presAssocID="{D07AD3FD-84FF-467E-9693-752776549C61}" presName="L" presStyleLbl="solidFgAcc1" presStyleIdx="1" presStyleCnt="5">
        <dgm:presLayoutVars>
          <dgm:chMax val="0"/>
          <dgm:chPref val="0"/>
        </dgm:presLayoutVars>
      </dgm:prSet>
      <dgm:spPr/>
    </dgm:pt>
    <dgm:pt modelId="{6C46E586-0364-4C52-98F9-74A7ACD803D1}" type="pres">
      <dgm:prSet presAssocID="{D07AD3FD-84FF-467E-9693-752776549C61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07F9E4-149C-4A89-848F-4ABDD305F0C5}" type="pres">
      <dgm:prSet presAssocID="{D07AD3FD-84FF-467E-9693-752776549C61}" presName="desTx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28FCAD-BE3F-45AC-93A5-FD98F8A50E00}" type="pres">
      <dgm:prSet presAssocID="{D07AD3FD-84FF-467E-9693-752776549C61}" presName="EmptyPlaceHolder" presStyleCnt="0"/>
      <dgm:spPr/>
    </dgm:pt>
    <dgm:pt modelId="{C2DF8D93-19C7-4E07-BCAF-9FAAB62C8CF2}" type="pres">
      <dgm:prSet presAssocID="{A8C9B7A9-BC2A-4753-B7F0-F2E361D95520}" presName="space" presStyleCnt="0"/>
      <dgm:spPr/>
    </dgm:pt>
    <dgm:pt modelId="{86E313B1-36D3-44D7-907E-22A08CB8E9CC}" type="pres">
      <dgm:prSet presAssocID="{D71FC021-6A65-44D1-95B9-0E6C89079866}" presName="composite" presStyleCnt="0"/>
      <dgm:spPr/>
    </dgm:pt>
    <dgm:pt modelId="{473F2067-7126-4D56-A328-5A8CFD3D8D52}" type="pres">
      <dgm:prSet presAssocID="{D71FC021-6A65-44D1-95B9-0E6C89079866}" presName="L" presStyleLbl="solidFgAcc1" presStyleIdx="2" presStyleCnt="5">
        <dgm:presLayoutVars>
          <dgm:chMax val="0"/>
          <dgm:chPref val="0"/>
        </dgm:presLayoutVars>
      </dgm:prSet>
      <dgm:spPr/>
    </dgm:pt>
    <dgm:pt modelId="{7A0B5EFC-88FB-4ED5-994F-D5F6584C2293}" type="pres">
      <dgm:prSet presAssocID="{D71FC021-6A65-44D1-95B9-0E6C89079866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7B29F2-0D66-4B4B-BC8A-82DA23575305}" type="pres">
      <dgm:prSet presAssocID="{D71FC021-6A65-44D1-95B9-0E6C89079866}" presName="desTx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BAA172-7B81-4C6B-BCF2-4572322515C5}" type="pres">
      <dgm:prSet presAssocID="{D71FC021-6A65-44D1-95B9-0E6C89079866}" presName="EmptyPlaceHolder" presStyleCnt="0"/>
      <dgm:spPr/>
    </dgm:pt>
    <dgm:pt modelId="{F5592489-4EC4-4CD3-8C9F-861313656D99}" type="pres">
      <dgm:prSet presAssocID="{9B090D9D-470E-46E2-AABB-0368A52481AA}" presName="space" presStyleCnt="0"/>
      <dgm:spPr/>
    </dgm:pt>
    <dgm:pt modelId="{62262EA1-D674-4DE8-B444-FEC3F6748520}" type="pres">
      <dgm:prSet presAssocID="{32CCB050-072A-41BF-BE1B-388CF53E5629}" presName="composite" presStyleCnt="0"/>
      <dgm:spPr/>
    </dgm:pt>
    <dgm:pt modelId="{7BF6E820-C6E3-4E2C-BB23-ADF9AD641C6B}" type="pres">
      <dgm:prSet presAssocID="{32CCB050-072A-41BF-BE1B-388CF53E5629}" presName="L" presStyleLbl="solidFgAcc1" presStyleIdx="3" presStyleCnt="5">
        <dgm:presLayoutVars>
          <dgm:chMax val="0"/>
          <dgm:chPref val="0"/>
        </dgm:presLayoutVars>
      </dgm:prSet>
      <dgm:spPr/>
    </dgm:pt>
    <dgm:pt modelId="{B8046455-4EBB-40A8-838B-B584850A8B8E}" type="pres">
      <dgm:prSet presAssocID="{32CCB050-072A-41BF-BE1B-388CF53E5629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84544C-5924-422B-9546-A86AE4927E4C}" type="pres">
      <dgm:prSet presAssocID="{32CCB050-072A-41BF-BE1B-388CF53E5629}" presName="desTx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05E404-1B63-4FC9-A7B8-277860DEBCD0}" type="pres">
      <dgm:prSet presAssocID="{32CCB050-072A-41BF-BE1B-388CF53E5629}" presName="EmptyPlaceHolder" presStyleCnt="0"/>
      <dgm:spPr/>
    </dgm:pt>
    <dgm:pt modelId="{AB144E95-E2AA-430B-870C-A44D04CCB5A8}" type="pres">
      <dgm:prSet presAssocID="{BF05D8EE-4413-4737-8721-DAF10D6CAB04}" presName="space" presStyleCnt="0"/>
      <dgm:spPr/>
    </dgm:pt>
    <dgm:pt modelId="{D0A9E9B9-B6D2-49AA-91D6-7CE223E637D0}" type="pres">
      <dgm:prSet presAssocID="{9E838AE2-4659-4603-ABC8-58DF4222C0D4}" presName="composite" presStyleCnt="0"/>
      <dgm:spPr/>
    </dgm:pt>
    <dgm:pt modelId="{0EE416CF-D8AE-41BD-BF35-9148040E1274}" type="pres">
      <dgm:prSet presAssocID="{9E838AE2-4659-4603-ABC8-58DF4222C0D4}" presName="L" presStyleLbl="solidFgAcc1" presStyleIdx="4" presStyleCnt="5">
        <dgm:presLayoutVars>
          <dgm:chMax val="0"/>
          <dgm:chPref val="0"/>
        </dgm:presLayoutVars>
      </dgm:prSet>
      <dgm:spPr/>
    </dgm:pt>
    <dgm:pt modelId="{559A9A18-D6AE-4459-8C7F-A17CAB50744A}" type="pres">
      <dgm:prSet presAssocID="{9E838AE2-4659-4603-ABC8-58DF4222C0D4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54B493-FCA8-4A1F-A2B1-FCB26CA9C396}" type="pres">
      <dgm:prSet presAssocID="{9E838AE2-4659-4603-ABC8-58DF4222C0D4}" presName="desTx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3F5E39-8993-4D6C-9D92-8E8F41E329B8}" type="pres">
      <dgm:prSet presAssocID="{9E838AE2-4659-4603-ABC8-58DF4222C0D4}" presName="EmptyPlaceHolder" presStyleCnt="0"/>
      <dgm:spPr/>
    </dgm:pt>
  </dgm:ptLst>
  <dgm:cxnLst>
    <dgm:cxn modelId="{10122CFA-F2C6-4519-A06A-6ABCC8B80C59}" type="presOf" srcId="{32CCB050-072A-41BF-BE1B-388CF53E5629}" destId="{B8046455-4EBB-40A8-838B-B584850A8B8E}" srcOrd="0" destOrd="0" presId="urn:microsoft.com/office/officeart/2016/7/layout/AccentHomeChevronProcess"/>
    <dgm:cxn modelId="{665C05C7-3CB0-428C-B457-E59A0AF60DA1}" type="presOf" srcId="{D07AD3FD-84FF-467E-9693-752776549C61}" destId="{6C46E586-0364-4C52-98F9-74A7ACD803D1}" srcOrd="0" destOrd="0" presId="urn:microsoft.com/office/officeart/2016/7/layout/AccentHomeChevronProcess"/>
    <dgm:cxn modelId="{6CDEA839-6538-453E-9113-58ECC65280CB}" type="presOf" srcId="{AACEAFD5-63CF-4AFC-B46F-BE086C5D447C}" destId="{CA3A6A4E-2D39-41D2-A6B1-B590D0C452D2}" srcOrd="0" destOrd="0" presId="urn:microsoft.com/office/officeart/2016/7/layout/AccentHomeChevronProcess"/>
    <dgm:cxn modelId="{61E56288-5A92-4019-989A-398C8EA8A844}" type="presOf" srcId="{4A6BB192-9983-4F48-BBC5-6E384EED7EC5}" destId="{FD7B29F2-0D66-4B4B-BC8A-82DA23575305}" srcOrd="0" destOrd="0" presId="urn:microsoft.com/office/officeart/2016/7/layout/AccentHomeChevronProcess"/>
    <dgm:cxn modelId="{AE101ABC-7EA3-4444-A576-8AB15A371C84}" srcId="{55C0B14E-AEA6-48D3-A387-ED4A3A3BF840}" destId="{AACEAFD5-63CF-4AFC-B46F-BE086C5D447C}" srcOrd="0" destOrd="0" parTransId="{7A0BD8EC-BB4A-4912-A54E-6F39B681264E}" sibTransId="{7A8D4B4D-06E9-4958-810D-A6226B6AC588}"/>
    <dgm:cxn modelId="{F23BFC27-EEA1-48DD-A68B-3C9BF1AE455D}" type="presOf" srcId="{349299C9-846E-4827-813A-349CCCE20782}" destId="{810D7AA7-A541-4507-BE7F-36CCF210089F}" srcOrd="0" destOrd="0" presId="urn:microsoft.com/office/officeart/2016/7/layout/AccentHomeChevronProcess"/>
    <dgm:cxn modelId="{E3115EEA-DE9C-4F06-B8B3-BEB263D5F2B1}" srcId="{D71FC021-6A65-44D1-95B9-0E6C89079866}" destId="{4A6BB192-9983-4F48-BBC5-6E384EED7EC5}" srcOrd="0" destOrd="0" parTransId="{230A6E4A-6CED-4DC0-AEFE-6859FE07B658}" sibTransId="{0B568EC2-5D2A-4B00-8047-B7832F245B44}"/>
    <dgm:cxn modelId="{20190A0D-EF75-4224-80CC-FC8EBDEF2138}" type="presOf" srcId="{C8E903CE-0CFD-4D68-A857-80E14557005E}" destId="{7F54B493-FCA8-4A1F-A2B1-FCB26CA9C396}" srcOrd="0" destOrd="0" presId="urn:microsoft.com/office/officeart/2016/7/layout/AccentHomeChevronProcess"/>
    <dgm:cxn modelId="{042E0AE1-6450-410A-B96E-AFBADB139BEA}" srcId="{55C0B14E-AEA6-48D3-A387-ED4A3A3BF840}" destId="{32CCB050-072A-41BF-BE1B-388CF53E5629}" srcOrd="3" destOrd="0" parTransId="{B301371B-A53D-4B79-8B8D-7B304894442B}" sibTransId="{BF05D8EE-4413-4737-8721-DAF10D6CAB04}"/>
    <dgm:cxn modelId="{DB636DF2-EC68-445F-B7E9-11D2D9235026}" type="presOf" srcId="{9E838AE2-4659-4603-ABC8-58DF4222C0D4}" destId="{559A9A18-D6AE-4459-8C7F-A17CAB50744A}" srcOrd="0" destOrd="0" presId="urn:microsoft.com/office/officeart/2016/7/layout/AccentHomeChevronProcess"/>
    <dgm:cxn modelId="{60399491-EC61-4ACD-870E-1A66600F3D26}" type="presOf" srcId="{D71FC021-6A65-44D1-95B9-0E6C89079866}" destId="{7A0B5EFC-88FB-4ED5-994F-D5F6584C2293}" srcOrd="0" destOrd="0" presId="urn:microsoft.com/office/officeart/2016/7/layout/AccentHomeChevronProcess"/>
    <dgm:cxn modelId="{1D6C5464-DE30-4BEC-9E27-B2C179C39CC4}" srcId="{32CCB050-072A-41BF-BE1B-388CF53E5629}" destId="{04A40292-9119-41B2-B968-7B651F20675D}" srcOrd="0" destOrd="0" parTransId="{70078FF1-F2A9-4A6B-88D1-8CF3595EFE73}" sibTransId="{B4C4972A-0898-484E-AF78-D5D7E0F991F2}"/>
    <dgm:cxn modelId="{219EA357-E48B-4A91-91A7-8282DFF10601}" type="presOf" srcId="{55C0B14E-AEA6-48D3-A387-ED4A3A3BF840}" destId="{594BF422-752C-42F3-A230-3D0E6AE9A886}" srcOrd="0" destOrd="0" presId="urn:microsoft.com/office/officeart/2016/7/layout/AccentHomeChevronProcess"/>
    <dgm:cxn modelId="{17BD67AD-4331-49EC-BC4A-29404E891597}" srcId="{9E838AE2-4659-4603-ABC8-58DF4222C0D4}" destId="{C8E903CE-0CFD-4D68-A857-80E14557005E}" srcOrd="0" destOrd="0" parTransId="{D5890537-0D77-4DA1-A100-62C393623468}" sibTransId="{862799CE-00F4-4DD6-894E-A487503F8DE6}"/>
    <dgm:cxn modelId="{55492768-9A5E-4F74-AC7C-959C5C24EFD3}" srcId="{55C0B14E-AEA6-48D3-A387-ED4A3A3BF840}" destId="{D07AD3FD-84FF-467E-9693-752776549C61}" srcOrd="1" destOrd="0" parTransId="{7B691773-F524-4FAD-A272-BDF0B0C4370A}" sibTransId="{A8C9B7A9-BC2A-4753-B7F0-F2E361D95520}"/>
    <dgm:cxn modelId="{2F6485B4-0735-4D01-8060-5A89B7562619}" type="presOf" srcId="{5D70EFF5-8B31-4A1F-AE44-51E4CF0013EB}" destId="{5E07F9E4-149C-4A89-848F-4ABDD305F0C5}" srcOrd="0" destOrd="0" presId="urn:microsoft.com/office/officeart/2016/7/layout/AccentHomeChevronProcess"/>
    <dgm:cxn modelId="{E97FF64F-8020-497E-AE7D-2395DDA4560D}" srcId="{D07AD3FD-84FF-467E-9693-752776549C61}" destId="{5D70EFF5-8B31-4A1F-AE44-51E4CF0013EB}" srcOrd="0" destOrd="0" parTransId="{96C720A0-FEEF-48D1-8DF6-ABA03C304822}" sibTransId="{B6A59CDE-18AD-4553-B6C5-FF001A8E8510}"/>
    <dgm:cxn modelId="{993A834D-F9E7-487D-A46B-FD9A309F5C59}" type="presOf" srcId="{04A40292-9119-41B2-B968-7B651F20675D}" destId="{1D84544C-5924-422B-9546-A86AE4927E4C}" srcOrd="0" destOrd="0" presId="urn:microsoft.com/office/officeart/2016/7/layout/AccentHomeChevronProcess"/>
    <dgm:cxn modelId="{CF54291C-AAFD-4FA4-9A16-20CE892BA907}" srcId="{55C0B14E-AEA6-48D3-A387-ED4A3A3BF840}" destId="{9E838AE2-4659-4603-ABC8-58DF4222C0D4}" srcOrd="4" destOrd="0" parTransId="{5FC53805-9431-4BC8-ADB9-DABF59DE31C7}" sibTransId="{61F1BCD3-232D-4C03-B56C-182BCB6108CD}"/>
    <dgm:cxn modelId="{0EFA3039-6828-403C-9445-4359BA6645E6}" srcId="{AACEAFD5-63CF-4AFC-B46F-BE086C5D447C}" destId="{349299C9-846E-4827-813A-349CCCE20782}" srcOrd="0" destOrd="0" parTransId="{AEA27547-B9ED-4994-BD27-04EC297EF367}" sibTransId="{9D819F52-ACA0-4B08-8256-DF6BD8FA3A0B}"/>
    <dgm:cxn modelId="{53239C96-427C-420B-95DC-546F3B30ED65}" srcId="{55C0B14E-AEA6-48D3-A387-ED4A3A3BF840}" destId="{D71FC021-6A65-44D1-95B9-0E6C89079866}" srcOrd="2" destOrd="0" parTransId="{862AAE39-3AAD-40E3-BA20-90187BD73242}" sibTransId="{9B090D9D-470E-46E2-AABB-0368A52481AA}"/>
    <dgm:cxn modelId="{C93892E1-28C0-4B75-A464-293C00708672}" type="presParOf" srcId="{594BF422-752C-42F3-A230-3D0E6AE9A886}" destId="{F6A1B9E0-4B4A-47A4-A011-67526CEEA770}" srcOrd="0" destOrd="0" presId="urn:microsoft.com/office/officeart/2016/7/layout/AccentHomeChevronProcess"/>
    <dgm:cxn modelId="{D5413575-9692-46A2-A045-9ED8482318DF}" type="presParOf" srcId="{F6A1B9E0-4B4A-47A4-A011-67526CEEA770}" destId="{FA4E6E73-A3C8-4495-927B-8AADA5A74297}" srcOrd="0" destOrd="0" presId="urn:microsoft.com/office/officeart/2016/7/layout/AccentHomeChevronProcess"/>
    <dgm:cxn modelId="{3303BDD6-668D-45F1-9491-4125E782D67C}" type="presParOf" srcId="{F6A1B9E0-4B4A-47A4-A011-67526CEEA770}" destId="{CA3A6A4E-2D39-41D2-A6B1-B590D0C452D2}" srcOrd="1" destOrd="0" presId="urn:microsoft.com/office/officeart/2016/7/layout/AccentHomeChevronProcess"/>
    <dgm:cxn modelId="{3BAD5A1C-162E-4722-B818-968C4083BECD}" type="presParOf" srcId="{F6A1B9E0-4B4A-47A4-A011-67526CEEA770}" destId="{810D7AA7-A541-4507-BE7F-36CCF210089F}" srcOrd="2" destOrd="0" presId="urn:microsoft.com/office/officeart/2016/7/layout/AccentHomeChevronProcess"/>
    <dgm:cxn modelId="{A3B267C1-BAFC-42F0-A63A-6491CFDC1ED2}" type="presParOf" srcId="{F6A1B9E0-4B4A-47A4-A011-67526CEEA770}" destId="{4F7CDD44-32F1-4759-861F-8DABEBBA8D89}" srcOrd="3" destOrd="0" presId="urn:microsoft.com/office/officeart/2016/7/layout/AccentHomeChevronProcess"/>
    <dgm:cxn modelId="{80CC9289-BA8F-4ED7-A4ED-9FA5EF71D964}" type="presParOf" srcId="{594BF422-752C-42F3-A230-3D0E6AE9A886}" destId="{C9A9B9EA-6A1D-4A13-9C7F-C112F25D2888}" srcOrd="1" destOrd="0" presId="urn:microsoft.com/office/officeart/2016/7/layout/AccentHomeChevronProcess"/>
    <dgm:cxn modelId="{5B7985CA-BC92-461D-A77E-E2320D4992D0}" type="presParOf" srcId="{594BF422-752C-42F3-A230-3D0E6AE9A886}" destId="{EC37843F-14A6-4E20-B7AE-2B086A8F5F45}" srcOrd="2" destOrd="0" presId="urn:microsoft.com/office/officeart/2016/7/layout/AccentHomeChevronProcess"/>
    <dgm:cxn modelId="{1996E4D7-D809-45CA-9DF0-561A93BDAFB1}" type="presParOf" srcId="{EC37843F-14A6-4E20-B7AE-2B086A8F5F45}" destId="{E41E7729-FD3F-426D-804C-45BD60BD762D}" srcOrd="0" destOrd="0" presId="urn:microsoft.com/office/officeart/2016/7/layout/AccentHomeChevronProcess"/>
    <dgm:cxn modelId="{16E53752-1AB8-4CD2-BFD6-85C0CDA26E1B}" type="presParOf" srcId="{EC37843F-14A6-4E20-B7AE-2B086A8F5F45}" destId="{6C46E586-0364-4C52-98F9-74A7ACD803D1}" srcOrd="1" destOrd="0" presId="urn:microsoft.com/office/officeart/2016/7/layout/AccentHomeChevronProcess"/>
    <dgm:cxn modelId="{FAC2F23D-E510-4342-91C3-FCAB11B207C0}" type="presParOf" srcId="{EC37843F-14A6-4E20-B7AE-2B086A8F5F45}" destId="{5E07F9E4-149C-4A89-848F-4ABDD305F0C5}" srcOrd="2" destOrd="0" presId="urn:microsoft.com/office/officeart/2016/7/layout/AccentHomeChevronProcess"/>
    <dgm:cxn modelId="{3843A525-0A63-4743-B0E8-0F795D54B4E4}" type="presParOf" srcId="{EC37843F-14A6-4E20-B7AE-2B086A8F5F45}" destId="{2928FCAD-BE3F-45AC-93A5-FD98F8A50E00}" srcOrd="3" destOrd="0" presId="urn:microsoft.com/office/officeart/2016/7/layout/AccentHomeChevronProcess"/>
    <dgm:cxn modelId="{D179D84E-BE2C-46EF-8594-412D3A7F9213}" type="presParOf" srcId="{594BF422-752C-42F3-A230-3D0E6AE9A886}" destId="{C2DF8D93-19C7-4E07-BCAF-9FAAB62C8CF2}" srcOrd="3" destOrd="0" presId="urn:microsoft.com/office/officeart/2016/7/layout/AccentHomeChevronProcess"/>
    <dgm:cxn modelId="{D8554B98-FAA7-4800-BB76-916BA7A2B10E}" type="presParOf" srcId="{594BF422-752C-42F3-A230-3D0E6AE9A886}" destId="{86E313B1-36D3-44D7-907E-22A08CB8E9CC}" srcOrd="4" destOrd="0" presId="urn:microsoft.com/office/officeart/2016/7/layout/AccentHomeChevronProcess"/>
    <dgm:cxn modelId="{19D10FBF-8E65-4EB5-9B54-54A271982B0D}" type="presParOf" srcId="{86E313B1-36D3-44D7-907E-22A08CB8E9CC}" destId="{473F2067-7126-4D56-A328-5A8CFD3D8D52}" srcOrd="0" destOrd="0" presId="urn:microsoft.com/office/officeart/2016/7/layout/AccentHomeChevronProcess"/>
    <dgm:cxn modelId="{11A73768-8587-4E2B-BDDA-6254211FDF2D}" type="presParOf" srcId="{86E313B1-36D3-44D7-907E-22A08CB8E9CC}" destId="{7A0B5EFC-88FB-4ED5-994F-D5F6584C2293}" srcOrd="1" destOrd="0" presId="urn:microsoft.com/office/officeart/2016/7/layout/AccentHomeChevronProcess"/>
    <dgm:cxn modelId="{522D3FED-6E8C-40DF-8BA8-A80510ACC48F}" type="presParOf" srcId="{86E313B1-36D3-44D7-907E-22A08CB8E9CC}" destId="{FD7B29F2-0D66-4B4B-BC8A-82DA23575305}" srcOrd="2" destOrd="0" presId="urn:microsoft.com/office/officeart/2016/7/layout/AccentHomeChevronProcess"/>
    <dgm:cxn modelId="{8075A955-4651-4DD2-B114-EB147BF378DF}" type="presParOf" srcId="{86E313B1-36D3-44D7-907E-22A08CB8E9CC}" destId="{BABAA172-7B81-4C6B-BCF2-4572322515C5}" srcOrd="3" destOrd="0" presId="urn:microsoft.com/office/officeart/2016/7/layout/AccentHomeChevronProcess"/>
    <dgm:cxn modelId="{76487C60-81CC-4808-A6F6-74C757E56AA2}" type="presParOf" srcId="{594BF422-752C-42F3-A230-3D0E6AE9A886}" destId="{F5592489-4EC4-4CD3-8C9F-861313656D99}" srcOrd="5" destOrd="0" presId="urn:microsoft.com/office/officeart/2016/7/layout/AccentHomeChevronProcess"/>
    <dgm:cxn modelId="{DF11AE77-7C6F-4023-B9CA-C466C92E9683}" type="presParOf" srcId="{594BF422-752C-42F3-A230-3D0E6AE9A886}" destId="{62262EA1-D674-4DE8-B444-FEC3F6748520}" srcOrd="6" destOrd="0" presId="urn:microsoft.com/office/officeart/2016/7/layout/AccentHomeChevronProcess"/>
    <dgm:cxn modelId="{18CDA0B2-B372-4A35-AE00-5304AC3837D3}" type="presParOf" srcId="{62262EA1-D674-4DE8-B444-FEC3F6748520}" destId="{7BF6E820-C6E3-4E2C-BB23-ADF9AD641C6B}" srcOrd="0" destOrd="0" presId="urn:microsoft.com/office/officeart/2016/7/layout/AccentHomeChevronProcess"/>
    <dgm:cxn modelId="{0DF47D5B-8611-4D8E-928B-AA2D5766C18B}" type="presParOf" srcId="{62262EA1-D674-4DE8-B444-FEC3F6748520}" destId="{B8046455-4EBB-40A8-838B-B584850A8B8E}" srcOrd="1" destOrd="0" presId="urn:microsoft.com/office/officeart/2016/7/layout/AccentHomeChevronProcess"/>
    <dgm:cxn modelId="{7C4A88D9-8926-4433-834A-47C1FDDF722F}" type="presParOf" srcId="{62262EA1-D674-4DE8-B444-FEC3F6748520}" destId="{1D84544C-5924-422B-9546-A86AE4927E4C}" srcOrd="2" destOrd="0" presId="urn:microsoft.com/office/officeart/2016/7/layout/AccentHomeChevronProcess"/>
    <dgm:cxn modelId="{43D30544-AB0A-43E8-A43D-B1F41277B0F8}" type="presParOf" srcId="{62262EA1-D674-4DE8-B444-FEC3F6748520}" destId="{ED05E404-1B63-4FC9-A7B8-277860DEBCD0}" srcOrd="3" destOrd="0" presId="urn:microsoft.com/office/officeart/2016/7/layout/AccentHomeChevronProcess"/>
    <dgm:cxn modelId="{6BC4A82E-C8CE-405D-BE38-CA09533ECB3A}" type="presParOf" srcId="{594BF422-752C-42F3-A230-3D0E6AE9A886}" destId="{AB144E95-E2AA-430B-870C-A44D04CCB5A8}" srcOrd="7" destOrd="0" presId="urn:microsoft.com/office/officeart/2016/7/layout/AccentHomeChevronProcess"/>
    <dgm:cxn modelId="{B07B5F95-29F3-4EBA-881F-2F9C82CD9290}" type="presParOf" srcId="{594BF422-752C-42F3-A230-3D0E6AE9A886}" destId="{D0A9E9B9-B6D2-49AA-91D6-7CE223E637D0}" srcOrd="8" destOrd="0" presId="urn:microsoft.com/office/officeart/2016/7/layout/AccentHomeChevronProcess"/>
    <dgm:cxn modelId="{6DCE379C-942E-4A9E-8128-B2C269A9781F}" type="presParOf" srcId="{D0A9E9B9-B6D2-49AA-91D6-7CE223E637D0}" destId="{0EE416CF-D8AE-41BD-BF35-9148040E1274}" srcOrd="0" destOrd="0" presId="urn:microsoft.com/office/officeart/2016/7/layout/AccentHomeChevronProcess"/>
    <dgm:cxn modelId="{FE2C896A-6834-4EDF-8664-05B479C8F0ED}" type="presParOf" srcId="{D0A9E9B9-B6D2-49AA-91D6-7CE223E637D0}" destId="{559A9A18-D6AE-4459-8C7F-A17CAB50744A}" srcOrd="1" destOrd="0" presId="urn:microsoft.com/office/officeart/2016/7/layout/AccentHomeChevronProcess"/>
    <dgm:cxn modelId="{10CD1AE1-F5D1-4C7E-9DFC-2BC8AB439A36}" type="presParOf" srcId="{D0A9E9B9-B6D2-49AA-91D6-7CE223E637D0}" destId="{7F54B493-FCA8-4A1F-A2B1-FCB26CA9C396}" srcOrd="2" destOrd="0" presId="urn:microsoft.com/office/officeart/2016/7/layout/AccentHomeChevronProcess"/>
    <dgm:cxn modelId="{3BA0BF32-4C4F-4617-8C77-FB7B13572D62}" type="presParOf" srcId="{D0A9E9B9-B6D2-49AA-91D6-7CE223E637D0}" destId="{D73F5E39-8993-4D6C-9D92-8E8F41E329B8}" srcOrd="3" destOrd="0" presId="urn:microsoft.com/office/officeart/2016/7/layout/AccentHomeChevro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9D0326-5331-4BC5-8CA3-F0C6B7178D65}">
      <dsp:nvSpPr>
        <dsp:cNvPr id="0" name=""/>
        <dsp:cNvSpPr/>
      </dsp:nvSpPr>
      <dsp:spPr>
        <a:xfrm>
          <a:off x="141029" y="837546"/>
          <a:ext cx="904104" cy="904104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EA5EB6-AFA1-4A9A-94AA-A5BCA279B836}">
      <dsp:nvSpPr>
        <dsp:cNvPr id="0" name=""/>
        <dsp:cNvSpPr/>
      </dsp:nvSpPr>
      <dsp:spPr>
        <a:xfrm>
          <a:off x="330891" y="1027408"/>
          <a:ext cx="524380" cy="5243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6EF04F-AD7D-48CE-94FB-02B844413BF2}">
      <dsp:nvSpPr>
        <dsp:cNvPr id="0" name=""/>
        <dsp:cNvSpPr/>
      </dsp:nvSpPr>
      <dsp:spPr>
        <a:xfrm>
          <a:off x="1238870" y="837546"/>
          <a:ext cx="2131102" cy="9041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latin typeface="Arial Black" panose="020B0604020202020204" pitchFamily="34" charset="0"/>
              <a:cs typeface="Arial Black" panose="020B0604020202020204" pitchFamily="34" charset="0"/>
            </a:rPr>
            <a:t>Initiated in          FY 2020-21</a:t>
          </a:r>
        </a:p>
      </dsp:txBody>
      <dsp:txXfrm>
        <a:off x="1238870" y="837546"/>
        <a:ext cx="2131102" cy="904104"/>
      </dsp:txXfrm>
    </dsp:sp>
    <dsp:sp modelId="{702F9EF9-0026-48EC-A242-1E6AFE8625D4}">
      <dsp:nvSpPr>
        <dsp:cNvPr id="0" name=""/>
        <dsp:cNvSpPr/>
      </dsp:nvSpPr>
      <dsp:spPr>
        <a:xfrm>
          <a:off x="3741300" y="837546"/>
          <a:ext cx="904104" cy="904104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2D3764-027C-4E28-AD36-3964B6BF43DE}">
      <dsp:nvSpPr>
        <dsp:cNvPr id="0" name=""/>
        <dsp:cNvSpPr/>
      </dsp:nvSpPr>
      <dsp:spPr>
        <a:xfrm>
          <a:off x="3931162" y="1027408"/>
          <a:ext cx="524380" cy="5243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AFAD3A-AC3D-46FC-9D35-75495D7D0907}">
      <dsp:nvSpPr>
        <dsp:cNvPr id="0" name=""/>
        <dsp:cNvSpPr/>
      </dsp:nvSpPr>
      <dsp:spPr>
        <a:xfrm>
          <a:off x="4839141" y="837546"/>
          <a:ext cx="2131102" cy="9041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latin typeface="Arial Black" panose="020B0604020202020204" pitchFamily="34" charset="0"/>
              <a:cs typeface="Arial Black" panose="020B0604020202020204" pitchFamily="34" charset="0"/>
            </a:rPr>
            <a:t>Inspections occur on an annual cycle</a:t>
          </a:r>
        </a:p>
      </dsp:txBody>
      <dsp:txXfrm>
        <a:off x="4839141" y="837546"/>
        <a:ext cx="2131102" cy="904104"/>
      </dsp:txXfrm>
    </dsp:sp>
    <dsp:sp modelId="{F63CD669-E068-4D68-9D57-F1775072F58B}">
      <dsp:nvSpPr>
        <dsp:cNvPr id="0" name=""/>
        <dsp:cNvSpPr/>
      </dsp:nvSpPr>
      <dsp:spPr>
        <a:xfrm>
          <a:off x="7341572" y="837546"/>
          <a:ext cx="904104" cy="904104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8505CA-D1B2-477F-8F2A-1108D38017F6}">
      <dsp:nvSpPr>
        <dsp:cNvPr id="0" name=""/>
        <dsp:cNvSpPr/>
      </dsp:nvSpPr>
      <dsp:spPr>
        <a:xfrm>
          <a:off x="7531434" y="1027408"/>
          <a:ext cx="524380" cy="52438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7AB7C0-6269-4FCD-B692-3B2A5B3FD384}">
      <dsp:nvSpPr>
        <dsp:cNvPr id="0" name=""/>
        <dsp:cNvSpPr/>
      </dsp:nvSpPr>
      <dsp:spPr>
        <a:xfrm>
          <a:off x="8439413" y="655216"/>
          <a:ext cx="2131102" cy="12687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latin typeface="Arial Black" panose="020B0604020202020204" pitchFamily="34" charset="0"/>
              <a:cs typeface="Arial Black" panose="020B0604020202020204" pitchFamily="34" charset="0"/>
            </a:rPr>
            <a:t>Findings require correction and due date depends on priority level </a:t>
          </a:r>
        </a:p>
      </dsp:txBody>
      <dsp:txXfrm>
        <a:off x="8439413" y="655216"/>
        <a:ext cx="2131102" cy="1268765"/>
      </dsp:txXfrm>
    </dsp:sp>
    <dsp:sp modelId="{47672E8A-79B7-4C35-ABCA-96D8504EE7DA}">
      <dsp:nvSpPr>
        <dsp:cNvPr id="0" name=""/>
        <dsp:cNvSpPr/>
      </dsp:nvSpPr>
      <dsp:spPr>
        <a:xfrm>
          <a:off x="141029" y="2828241"/>
          <a:ext cx="904104" cy="904104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C425F5-CC3A-43F4-A711-563E20321358}">
      <dsp:nvSpPr>
        <dsp:cNvPr id="0" name=""/>
        <dsp:cNvSpPr/>
      </dsp:nvSpPr>
      <dsp:spPr>
        <a:xfrm>
          <a:off x="330891" y="3018103"/>
          <a:ext cx="524380" cy="52438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4AB126-A16D-40D3-A935-20247202CFE6}">
      <dsp:nvSpPr>
        <dsp:cNvPr id="0" name=""/>
        <dsp:cNvSpPr/>
      </dsp:nvSpPr>
      <dsp:spPr>
        <a:xfrm>
          <a:off x="1238870" y="2828241"/>
          <a:ext cx="2131102" cy="9041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latin typeface="Arial Black" panose="020B0604020202020204" pitchFamily="34" charset="0"/>
              <a:cs typeface="Arial Black" panose="020B0604020202020204" pitchFamily="34" charset="0"/>
            </a:rPr>
            <a:t>Inspection reports are </a:t>
          </a:r>
          <a:r>
            <a:rPr lang="en-US" sz="1600" b="1" i="0" kern="1200" dirty="0" smtClean="0">
              <a:latin typeface="Arial Black" panose="020B0604020202020204" pitchFamily="34" charset="0"/>
              <a:cs typeface="Arial Black" panose="020B0604020202020204" pitchFamily="34" charset="0"/>
            </a:rPr>
            <a:t>submitted </a:t>
          </a:r>
          <a:r>
            <a:rPr lang="en-US" sz="1600" b="1" i="0" kern="1200" dirty="0">
              <a:latin typeface="Arial Black" panose="020B0604020202020204" pitchFamily="34" charset="0"/>
              <a:cs typeface="Arial Black" panose="020B0604020202020204" pitchFamily="34" charset="0"/>
            </a:rPr>
            <a:t>and corrections are tracked through the UC Inspect application</a:t>
          </a:r>
        </a:p>
      </dsp:txBody>
      <dsp:txXfrm>
        <a:off x="1238870" y="2828241"/>
        <a:ext cx="2131102" cy="904104"/>
      </dsp:txXfrm>
    </dsp:sp>
    <dsp:sp modelId="{003474D2-03B2-4542-85EB-BE7A052C6354}">
      <dsp:nvSpPr>
        <dsp:cNvPr id="0" name=""/>
        <dsp:cNvSpPr/>
      </dsp:nvSpPr>
      <dsp:spPr>
        <a:xfrm>
          <a:off x="3741300" y="2828241"/>
          <a:ext cx="904104" cy="904104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A7EC73-9B17-4D28-8087-01A5A4314794}">
      <dsp:nvSpPr>
        <dsp:cNvPr id="0" name=""/>
        <dsp:cNvSpPr/>
      </dsp:nvSpPr>
      <dsp:spPr>
        <a:xfrm>
          <a:off x="3931162" y="3018103"/>
          <a:ext cx="524380" cy="52438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4B4D03-56AA-49ED-910E-19487B98BCB5}">
      <dsp:nvSpPr>
        <dsp:cNvPr id="0" name=""/>
        <dsp:cNvSpPr/>
      </dsp:nvSpPr>
      <dsp:spPr>
        <a:xfrm>
          <a:off x="4839141" y="2692878"/>
          <a:ext cx="2131102" cy="11748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>
              <a:latin typeface="Arial Black" panose="020B0604020202020204" pitchFamily="34" charset="0"/>
              <a:cs typeface="Arial Black" panose="020B0604020202020204" pitchFamily="34" charset="0"/>
            </a:rPr>
            <a:t>Inspection metrics presented to Unit Leadership and to AVC/Assistant Dean quarterly </a:t>
          </a:r>
        </a:p>
      </dsp:txBody>
      <dsp:txXfrm>
        <a:off x="4839141" y="2692878"/>
        <a:ext cx="2131102" cy="11748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4E6E73-A3C8-4495-927B-8AADA5A74297}">
      <dsp:nvSpPr>
        <dsp:cNvPr id="0" name=""/>
        <dsp:cNvSpPr/>
      </dsp:nvSpPr>
      <dsp:spPr>
        <a:xfrm rot="5400000">
          <a:off x="-972600" y="1923777"/>
          <a:ext cx="2135249" cy="185693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3A6A4E-2D39-41D2-A6B1-B590D0C452D2}">
      <dsp:nvSpPr>
        <dsp:cNvPr id="0" name=""/>
        <dsp:cNvSpPr/>
      </dsp:nvSpPr>
      <dsp:spPr>
        <a:xfrm>
          <a:off x="2176" y="3084248"/>
          <a:ext cx="2321172" cy="711749"/>
        </a:xfrm>
        <a:prstGeom prst="homePlate">
          <a:avLst>
            <a:gd name="adj" fmla="val 2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355600" rIns="177800" bIns="35560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i="0" kern="1200" dirty="0">
              <a:solidFill>
                <a:schemeClr val="tx1"/>
              </a:solidFill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Arial Black" panose="020B0604020202020204" pitchFamily="34" charset="0"/>
              <a:cs typeface="Arial Black" panose="020B0604020202020204" pitchFamily="34" charset="0"/>
            </a:rPr>
            <a:t>1</a:t>
          </a:r>
        </a:p>
      </dsp:txBody>
      <dsp:txXfrm>
        <a:off x="2176" y="3084248"/>
        <a:ext cx="2232203" cy="711749"/>
      </dsp:txXfrm>
    </dsp:sp>
    <dsp:sp modelId="{810D7AA7-A541-4507-BE7F-36CCF210089F}">
      <dsp:nvSpPr>
        <dsp:cNvPr id="0" name=""/>
        <dsp:cNvSpPr/>
      </dsp:nvSpPr>
      <dsp:spPr>
        <a:xfrm>
          <a:off x="187870" y="1060415"/>
          <a:ext cx="1884792" cy="1488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0" rIns="0" bIns="0" numCol="1" spcCol="1270" anchor="t" anchorCtr="0">
          <a:noAutofit/>
        </a:bodyPr>
        <a:lstStyle/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1200" b="1" i="0" kern="1200" dirty="0">
              <a:latin typeface="Arial Black" panose="020B0604020202020204" pitchFamily="34" charset="0"/>
              <a:ea typeface="+mn-ea"/>
              <a:cs typeface="Arial Black" panose="020B0604020202020204" pitchFamily="34" charset="0"/>
            </a:rPr>
            <a:t>SCHEDULING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kern="1200" dirty="0">
              <a:latin typeface="+mn-lt"/>
              <a:ea typeface="+mn-ea"/>
              <a:cs typeface="+mn-cs"/>
            </a:rPr>
            <a:t>EHS coordinates with Responsible Persons to schedule annual shop inspections.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endParaRPr lang="en-US" sz="1200" kern="1200" dirty="0">
            <a:latin typeface="+mn-lt"/>
            <a:ea typeface="+mn-ea"/>
            <a:cs typeface="+mn-cs"/>
          </a:endParaRP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kern="1200" dirty="0">
              <a:latin typeface="+mn-lt"/>
              <a:ea typeface="+mn-ea"/>
              <a:cs typeface="+mn-cs"/>
            </a:rPr>
            <a:t>Scheduled within same point in time (quarter) as last year’s inspection.</a:t>
          </a:r>
        </a:p>
      </dsp:txBody>
      <dsp:txXfrm>
        <a:off x="187870" y="1060415"/>
        <a:ext cx="1884792" cy="1488825"/>
      </dsp:txXfrm>
    </dsp:sp>
    <dsp:sp modelId="{E41E7729-FD3F-426D-804C-45BD60BD762D}">
      <dsp:nvSpPr>
        <dsp:cNvPr id="0" name=""/>
        <dsp:cNvSpPr/>
      </dsp:nvSpPr>
      <dsp:spPr>
        <a:xfrm rot="5400000">
          <a:off x="1232513" y="1923777"/>
          <a:ext cx="2135249" cy="185693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806570"/>
              <a:satOff val="-9052"/>
              <a:lumOff val="-1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46E586-0364-4C52-98F9-74A7ACD803D1}">
      <dsp:nvSpPr>
        <dsp:cNvPr id="0" name=""/>
        <dsp:cNvSpPr/>
      </dsp:nvSpPr>
      <dsp:spPr>
        <a:xfrm>
          <a:off x="2207291" y="3084248"/>
          <a:ext cx="2321172" cy="711749"/>
        </a:xfrm>
        <a:prstGeom prst="chevron">
          <a:avLst>
            <a:gd name="adj" fmla="val 25000"/>
          </a:avLst>
        </a:prstGeom>
        <a:solidFill>
          <a:schemeClr val="accent5">
            <a:hueOff val="806570"/>
            <a:satOff val="-9052"/>
            <a:lumOff val="-1471"/>
            <a:alphaOff val="0"/>
          </a:schemeClr>
        </a:solidFill>
        <a:ln w="12700" cap="flat" cmpd="sng" algn="ctr">
          <a:solidFill>
            <a:schemeClr val="accent5">
              <a:hueOff val="806570"/>
              <a:satOff val="-9052"/>
              <a:lumOff val="-1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355600" rIns="177800" bIns="35560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i="0" kern="1200" dirty="0">
              <a:solidFill>
                <a:schemeClr val="tx1"/>
              </a:solidFill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Arial Black" panose="020B0604020202020204" pitchFamily="34" charset="0"/>
              <a:cs typeface="Arial Black" panose="020B0604020202020204" pitchFamily="34" charset="0"/>
            </a:rPr>
            <a:t>2</a:t>
          </a:r>
        </a:p>
      </dsp:txBody>
      <dsp:txXfrm>
        <a:off x="2385228" y="3084248"/>
        <a:ext cx="1965298" cy="711749"/>
      </dsp:txXfrm>
    </dsp:sp>
    <dsp:sp modelId="{5E07F9E4-149C-4A89-848F-4ABDD305F0C5}">
      <dsp:nvSpPr>
        <dsp:cNvPr id="0" name=""/>
        <dsp:cNvSpPr/>
      </dsp:nvSpPr>
      <dsp:spPr>
        <a:xfrm>
          <a:off x="2392984" y="1060415"/>
          <a:ext cx="1884792" cy="1488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0" rIns="0" bIns="0" numCol="1" spcCol="1270" anchor="t" anchorCtr="0">
          <a:noAutofit/>
        </a:bodyPr>
        <a:lstStyle/>
        <a:p>
          <a:pPr lvl="0" algn="l" defTabSz="533400">
            <a:lnSpc>
              <a:spcPts val="1500"/>
            </a:lnSpc>
            <a:spcBef>
              <a:spcPct val="0"/>
            </a:spcBef>
            <a:spcAft>
              <a:spcPct val="35000"/>
            </a:spcAft>
          </a:pPr>
          <a:r>
            <a:rPr lang="en-US" sz="1200" b="1" i="0" kern="1200" dirty="0">
              <a:latin typeface="Arial Black" panose="020B0604020202020204" pitchFamily="34" charset="0"/>
              <a:cs typeface="Arial Black" panose="020B0604020202020204" pitchFamily="34" charset="0"/>
            </a:rPr>
            <a:t>INSPECTION</a:t>
          </a:r>
        </a:p>
        <a:p>
          <a:pPr lvl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</a:pPr>
          <a:r>
            <a:rPr lang="en-US" sz="1200" kern="1200" dirty="0"/>
            <a:t>Shop inspection is conducted and findings are recorded for inspection report.</a:t>
          </a:r>
        </a:p>
        <a:p>
          <a:pPr lvl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</a:pPr>
          <a:endParaRPr lang="en-US" sz="1200" kern="1200" dirty="0"/>
        </a:p>
        <a:p>
          <a:pPr lvl="0" algn="l" defTabSz="533400">
            <a:lnSpc>
              <a:spcPts val="15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Report is sent out within </a:t>
          </a:r>
          <a:r>
            <a:rPr lang="en-US" sz="1600" b="1" i="0" kern="1200" dirty="0">
              <a:solidFill>
                <a:srgbClr val="FF0000"/>
              </a:solidFill>
              <a:latin typeface="Arial Black" panose="020B0604020202020204" pitchFamily="34" charset="0"/>
              <a:cs typeface="Arial Black" panose="020B0604020202020204" pitchFamily="34" charset="0"/>
            </a:rPr>
            <a:t>3</a:t>
          </a:r>
          <a:r>
            <a:rPr lang="en-US" sz="1200" kern="1200" dirty="0"/>
            <a:t> days after inspection.</a:t>
          </a:r>
        </a:p>
        <a:p>
          <a:pPr lvl="0" algn="l" defTabSz="533400">
            <a:lnSpc>
              <a:spcPts val="15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2392984" y="1060415"/>
        <a:ext cx="1884792" cy="1488825"/>
      </dsp:txXfrm>
    </dsp:sp>
    <dsp:sp modelId="{473F2067-7126-4D56-A328-5A8CFD3D8D52}">
      <dsp:nvSpPr>
        <dsp:cNvPr id="0" name=""/>
        <dsp:cNvSpPr/>
      </dsp:nvSpPr>
      <dsp:spPr>
        <a:xfrm rot="5400000">
          <a:off x="3437627" y="1923777"/>
          <a:ext cx="2135249" cy="185693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1613139"/>
              <a:satOff val="-18104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0B5EFC-88FB-4ED5-994F-D5F6584C2293}">
      <dsp:nvSpPr>
        <dsp:cNvPr id="0" name=""/>
        <dsp:cNvSpPr/>
      </dsp:nvSpPr>
      <dsp:spPr>
        <a:xfrm>
          <a:off x="4412405" y="3084248"/>
          <a:ext cx="2321172" cy="711749"/>
        </a:xfrm>
        <a:prstGeom prst="chevron">
          <a:avLst>
            <a:gd name="adj" fmla="val 25000"/>
          </a:avLst>
        </a:prstGeom>
        <a:solidFill>
          <a:schemeClr val="accent5">
            <a:hueOff val="1613139"/>
            <a:satOff val="-18104"/>
            <a:lumOff val="-2941"/>
            <a:alphaOff val="0"/>
          </a:schemeClr>
        </a:solidFill>
        <a:ln w="12700" cap="flat" cmpd="sng" algn="ctr">
          <a:solidFill>
            <a:schemeClr val="accent5">
              <a:hueOff val="1613139"/>
              <a:satOff val="-18104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355600" rIns="177800" bIns="35560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i="0" kern="1200" dirty="0">
              <a:solidFill>
                <a:schemeClr val="tx1"/>
              </a:solidFill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Arial Black" panose="020B0604020202020204" pitchFamily="34" charset="0"/>
              <a:cs typeface="Arial Black" panose="020B0604020202020204" pitchFamily="34" charset="0"/>
            </a:rPr>
            <a:t>3</a:t>
          </a:r>
        </a:p>
      </dsp:txBody>
      <dsp:txXfrm>
        <a:off x="4590342" y="3084248"/>
        <a:ext cx="1965298" cy="711749"/>
      </dsp:txXfrm>
    </dsp:sp>
    <dsp:sp modelId="{FD7B29F2-0D66-4B4B-BC8A-82DA23575305}">
      <dsp:nvSpPr>
        <dsp:cNvPr id="0" name=""/>
        <dsp:cNvSpPr/>
      </dsp:nvSpPr>
      <dsp:spPr>
        <a:xfrm>
          <a:off x="4598098" y="1060415"/>
          <a:ext cx="1884792" cy="1488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0" rIns="0" bIns="0" numCol="1" spcCol="1270" anchor="t" anchorCtr="0">
          <a:noAutofit/>
        </a:bodyPr>
        <a:lstStyle/>
        <a:p>
          <a:pPr lvl="0" algn="l" defTabSz="533400">
            <a:lnSpc>
              <a:spcPts val="1500"/>
            </a:lnSpc>
            <a:spcBef>
              <a:spcPct val="0"/>
            </a:spcBef>
            <a:spcAft>
              <a:spcPct val="35000"/>
            </a:spcAft>
          </a:pPr>
          <a:r>
            <a:rPr lang="en-US" sz="1200" b="1" i="0" kern="1200" dirty="0">
              <a:latin typeface="Arial Black" panose="020B0604020202020204" pitchFamily="34" charset="0"/>
              <a:ea typeface="+mn-ea"/>
              <a:cs typeface="Arial Black" panose="020B0604020202020204" pitchFamily="34" charset="0"/>
            </a:rPr>
            <a:t>REPORT</a:t>
          </a:r>
        </a:p>
        <a:p>
          <a:pPr lvl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</a:pPr>
          <a:r>
            <a:rPr lang="en-US" sz="1200" kern="1200" dirty="0">
              <a:latin typeface="+mn-lt"/>
              <a:ea typeface="+mn-ea"/>
              <a:cs typeface="+mn-cs"/>
            </a:rPr>
            <a:t>EHS sends report to unit’s Responsible Person to correct findings. </a:t>
          </a:r>
        </a:p>
        <a:p>
          <a:pPr lvl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</a:pPr>
          <a:endParaRPr lang="en-US" sz="900" kern="1200" dirty="0">
            <a:latin typeface="+mn-lt"/>
            <a:ea typeface="+mn-ea"/>
            <a:cs typeface="+mn-cs"/>
          </a:endParaRPr>
        </a:p>
        <a:p>
          <a:pPr lvl="0" algn="l" defTabSz="533400">
            <a:lnSpc>
              <a:spcPts val="15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latin typeface="+mn-lt"/>
              <a:ea typeface="+mn-ea"/>
              <a:cs typeface="+mn-cs"/>
            </a:rPr>
            <a:t>Findings must be closed by the due date indicated in </a:t>
          </a:r>
          <a:r>
            <a:rPr lang="en-US" sz="1200" kern="1200" dirty="0" smtClean="0">
              <a:latin typeface="+mn-lt"/>
              <a:ea typeface="+mn-ea"/>
              <a:cs typeface="+mn-cs"/>
            </a:rPr>
            <a:t>report.</a:t>
          </a:r>
          <a:endParaRPr lang="en-US" sz="1200" kern="1200" dirty="0"/>
        </a:p>
      </dsp:txBody>
      <dsp:txXfrm>
        <a:off x="4598098" y="1060415"/>
        <a:ext cx="1884792" cy="1488825"/>
      </dsp:txXfrm>
    </dsp:sp>
    <dsp:sp modelId="{7BF6E820-C6E3-4E2C-BB23-ADF9AD641C6B}">
      <dsp:nvSpPr>
        <dsp:cNvPr id="0" name=""/>
        <dsp:cNvSpPr/>
      </dsp:nvSpPr>
      <dsp:spPr>
        <a:xfrm rot="5400000">
          <a:off x="5642741" y="1923777"/>
          <a:ext cx="2135249" cy="185693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2419709"/>
              <a:satOff val="-27157"/>
              <a:lumOff val="-44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046455-4EBB-40A8-838B-B584850A8B8E}">
      <dsp:nvSpPr>
        <dsp:cNvPr id="0" name=""/>
        <dsp:cNvSpPr/>
      </dsp:nvSpPr>
      <dsp:spPr>
        <a:xfrm>
          <a:off x="6617519" y="3084248"/>
          <a:ext cx="2321172" cy="711749"/>
        </a:xfrm>
        <a:prstGeom prst="chevron">
          <a:avLst>
            <a:gd name="adj" fmla="val 25000"/>
          </a:avLst>
        </a:prstGeom>
        <a:solidFill>
          <a:schemeClr val="accent5">
            <a:hueOff val="2419709"/>
            <a:satOff val="-27157"/>
            <a:lumOff val="-4412"/>
            <a:alphaOff val="0"/>
          </a:schemeClr>
        </a:solidFill>
        <a:ln w="12700" cap="flat" cmpd="sng" algn="ctr">
          <a:solidFill>
            <a:schemeClr val="accent5">
              <a:hueOff val="2419709"/>
              <a:satOff val="-27157"/>
              <a:lumOff val="-44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355600" rIns="177800" bIns="35560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i="0" kern="1200" dirty="0">
              <a:solidFill>
                <a:schemeClr val="tx1"/>
              </a:solidFill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Arial Black" panose="020B0604020202020204" pitchFamily="34" charset="0"/>
              <a:cs typeface="Arial Black" panose="020B0604020202020204" pitchFamily="34" charset="0"/>
            </a:rPr>
            <a:t>4</a:t>
          </a:r>
          <a:endParaRPr lang="ru-RU" sz="2800" b="1" i="0" kern="1200" dirty="0">
            <a:solidFill>
              <a:schemeClr val="tx1"/>
            </a:solidFill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latin typeface="Arial Black" panose="020B0604020202020204" pitchFamily="34" charset="0"/>
            <a:cs typeface="Arial Black" panose="020B0604020202020204" pitchFamily="34" charset="0"/>
          </a:endParaRPr>
        </a:p>
      </dsp:txBody>
      <dsp:txXfrm>
        <a:off x="6795456" y="3084248"/>
        <a:ext cx="1965298" cy="711749"/>
      </dsp:txXfrm>
    </dsp:sp>
    <dsp:sp modelId="{1D84544C-5924-422B-9546-A86AE4927E4C}">
      <dsp:nvSpPr>
        <dsp:cNvPr id="0" name=""/>
        <dsp:cNvSpPr/>
      </dsp:nvSpPr>
      <dsp:spPr>
        <a:xfrm>
          <a:off x="6803213" y="1060415"/>
          <a:ext cx="1884792" cy="1488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0" rIns="0" bIns="0" numCol="1" spcCol="1270" anchor="t" anchorCtr="0">
          <a:noAutofit/>
        </a:bodyPr>
        <a:lstStyle/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1200" b="1" i="0" kern="1200" dirty="0">
              <a:latin typeface="Arial Black" panose="020B0604020202020204" pitchFamily="34" charset="0"/>
              <a:ea typeface="+mn-ea"/>
              <a:cs typeface="Arial Black" panose="020B0604020202020204" pitchFamily="34" charset="0"/>
            </a:rPr>
            <a:t>CLOSURE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kern="1200" dirty="0">
              <a:latin typeface="+mn-lt"/>
              <a:ea typeface="+mn-ea"/>
              <a:cs typeface="+mn-cs"/>
            </a:rPr>
            <a:t>Unresolved findings are escalated to next level personnel if not resolved by due date. 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endParaRPr lang="en-US" sz="1200" kern="1200" dirty="0">
            <a:latin typeface="+mn-lt"/>
            <a:ea typeface="+mn-ea"/>
            <a:cs typeface="+mn-cs"/>
          </a:endParaRPr>
        </a:p>
      </dsp:txBody>
      <dsp:txXfrm>
        <a:off x="6803213" y="1060415"/>
        <a:ext cx="1884792" cy="1488825"/>
      </dsp:txXfrm>
    </dsp:sp>
    <dsp:sp modelId="{0EE416CF-D8AE-41BD-BF35-9148040E1274}">
      <dsp:nvSpPr>
        <dsp:cNvPr id="0" name=""/>
        <dsp:cNvSpPr/>
      </dsp:nvSpPr>
      <dsp:spPr>
        <a:xfrm rot="5400000">
          <a:off x="7847855" y="1923777"/>
          <a:ext cx="2135249" cy="185693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3226278"/>
              <a:satOff val="-36209"/>
              <a:lumOff val="-588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9A9A18-D6AE-4459-8C7F-A17CAB50744A}">
      <dsp:nvSpPr>
        <dsp:cNvPr id="0" name=""/>
        <dsp:cNvSpPr/>
      </dsp:nvSpPr>
      <dsp:spPr>
        <a:xfrm>
          <a:off x="8822633" y="3084248"/>
          <a:ext cx="2321172" cy="711749"/>
        </a:xfrm>
        <a:prstGeom prst="chevron">
          <a:avLst>
            <a:gd name="adj" fmla="val 25000"/>
          </a:avLst>
        </a:prstGeom>
        <a:solidFill>
          <a:schemeClr val="accent5">
            <a:hueOff val="3226278"/>
            <a:satOff val="-36209"/>
            <a:lumOff val="-5882"/>
            <a:alphaOff val="0"/>
          </a:schemeClr>
        </a:solidFill>
        <a:ln w="12700" cap="flat" cmpd="sng" algn="ctr">
          <a:solidFill>
            <a:schemeClr val="accent5">
              <a:hueOff val="3226278"/>
              <a:satOff val="-36209"/>
              <a:lumOff val="-588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355600" rIns="177800" bIns="35560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i="0" kern="1200" dirty="0">
              <a:solidFill>
                <a:schemeClr val="tx1"/>
              </a:solidFill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Arial Black" panose="020B0604020202020204" pitchFamily="34" charset="0"/>
              <a:cs typeface="Arial Black" panose="020B0604020202020204" pitchFamily="34" charset="0"/>
            </a:rPr>
            <a:t>5</a:t>
          </a:r>
          <a:endParaRPr lang="ru-RU" sz="2800" b="1" i="0" kern="1200" dirty="0">
            <a:solidFill>
              <a:schemeClr val="tx1"/>
            </a:solidFill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latin typeface="Arial Black" panose="020B0604020202020204" pitchFamily="34" charset="0"/>
            <a:cs typeface="Arial Black" panose="020B0604020202020204" pitchFamily="34" charset="0"/>
          </a:endParaRPr>
        </a:p>
      </dsp:txBody>
      <dsp:txXfrm>
        <a:off x="9000570" y="3084248"/>
        <a:ext cx="1965298" cy="711749"/>
      </dsp:txXfrm>
    </dsp:sp>
    <dsp:sp modelId="{7F54B493-FCA8-4A1F-A2B1-FCB26CA9C396}">
      <dsp:nvSpPr>
        <dsp:cNvPr id="0" name=""/>
        <dsp:cNvSpPr/>
      </dsp:nvSpPr>
      <dsp:spPr>
        <a:xfrm>
          <a:off x="9008327" y="1060415"/>
          <a:ext cx="1884792" cy="1488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0" rIns="0" bIns="0" numCol="1" spcCol="1270" anchor="t" anchorCtr="0">
          <a:noAutofit/>
        </a:bodyPr>
        <a:lstStyle/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1200" b="1" i="0" kern="1200" dirty="0">
              <a:latin typeface="Arial Black" panose="020B0604020202020204" pitchFamily="34" charset="0"/>
              <a:ea typeface="+mn-ea"/>
              <a:cs typeface="Arial Black" panose="020B0604020202020204" pitchFamily="34" charset="0"/>
            </a:rPr>
            <a:t>METRICS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kern="1200" dirty="0">
              <a:latin typeface="+mn-lt"/>
              <a:ea typeface="+mn-ea"/>
              <a:cs typeface="+mn-cs"/>
            </a:rPr>
            <a:t>Inspection metrics are presented to area/school Director and AVC in quarterly meetings.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endParaRPr lang="en-US" sz="1200" kern="1200" dirty="0">
            <a:latin typeface="+mn-lt"/>
            <a:ea typeface="+mn-ea"/>
            <a:cs typeface="+mn-cs"/>
          </a:endParaRP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endParaRPr lang="en-US" sz="1200" kern="1200" dirty="0">
            <a:latin typeface="+mn-lt"/>
            <a:ea typeface="+mn-ea"/>
            <a:cs typeface="+mn-cs"/>
          </a:endParaRPr>
        </a:p>
      </dsp:txBody>
      <dsp:txXfrm>
        <a:off x="9008327" y="1060415"/>
        <a:ext cx="1884792" cy="1488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AccentHomeChevronProcess">
  <dgm:title val="Accent Home Chevron Process"/>
  <dgm:desc val="Use to show a progression; a timeline; sequential steps in a task, process, or workflow; or to emphasize movement or direction. Level 1 text appears inside an chevron shape, except the first shape which comes in a home shape, while Level 2 text appears above the invisible rectangle shapes."/>
  <dgm:catLst>
    <dgm:cat type="process" pri="500"/>
    <dgm:cat type="timeline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contrsBasedOnsibTransCount">
      <dgm:if name="oneSibTrans" axis="ch" ptType="sibTrans" func="cnt" op="equ" val="1">
        <dgm:constrLst>
          <dgm:constr type="h" for="ch" forName="composite" refType="h" fact="0.6"/>
          <dgm:constr type="w" for="ch" forName="composite" refType="w"/>
          <dgm:constr type="primFontSz" for="des" forName="parTx" val="20"/>
          <dgm:constr type="primFontSz" for="des" forName="desTx" refType="primFontSz" refFor="des" refForName="parTx" op="lte"/>
          <dgm:constr type="primFontSz" for="des" forName="parTx" op="equ"/>
          <dgm:constr type="primFontSz" for="des" forName="desTx" op="equ"/>
          <dgm:constr type="w" for="ch" forName="space" refType="w" refFor="ch" refForName="composite" fact="-0.02"/>
          <dgm:constr type="w" for="ch" ptType="sibTrans" op="equ"/>
        </dgm:constrLst>
      </dgm:if>
      <dgm:else name="moreThanOneSibTrans">
        <dgm:choose name="contrsForMoreThanOneSibTrans">
          <dgm:if name="twoSibTrans" axis="ch" ptType="sibTrans" func="cnt" op="equ" val="2">
            <dgm:constrLst>
              <dgm:constr type="h" for="ch" forName="composite" refType="h" fact="0.6"/>
              <dgm:constr type="w" for="ch" forName="composite" refType="w"/>
              <dgm:constr type="primFontSz" for="des" forName="parTx" val="20"/>
              <dgm:constr type="primFontSz" for="des" forName="desTx" refType="primFontSz" refFor="des" refForName="parTx" op="lte"/>
              <dgm:constr type="primFontSz" for="des" forName="parTx" op="equ"/>
              <dgm:constr type="primFontSz" for="des" forName="desTx" op="equ"/>
              <dgm:constr type="w" for="ch" forName="space" refType="w" refFor="ch" refForName="composite" fact="-0.03"/>
              <dgm:constr type="w" for="ch" ptType="sibTrans" op="equ"/>
            </dgm:constrLst>
          </dgm:if>
          <dgm:else name="moreThanTwoSibTrans">
            <dgm:choose name="contrsForMoreThanTwoSibTrans">
              <dgm:if name="threeSibTrans" axis="ch" ptType="sibTrans" func="cnt" op="equ" val="3">
                <dgm:constrLst>
                  <dgm:constr type="h" for="ch" forName="composite" refType="h" fact="0.6"/>
                  <dgm:constr type="w" for="ch" forName="composite" refType="w"/>
                  <dgm:constr type="primFontSz" for="des" forName="parTx" val="20"/>
                  <dgm:constr type="primFontSz" for="des" forName="desTx" refType="primFontSz" refFor="des" refForName="parTx" op="lte"/>
                  <dgm:constr type="primFontSz" for="des" forName="parTx" op="equ"/>
                  <dgm:constr type="primFontSz" for="des" forName="desTx" op="equ"/>
                  <dgm:constr type="w" for="ch" forName="space" refType="w" refFor="ch" refForName="composite" fact="-0.04"/>
                  <dgm:constr type="w" for="ch" ptType="sibTrans" op="equ"/>
                </dgm:constrLst>
              </dgm:if>
              <dgm:else name="moreThanThreeSibTrans">
                <dgm:choose name="contrsForMoreThanThreeSibTrans">
                  <dgm:if name="fourToSixSibTrans" axis="ch" ptType="sibTrans" func="cnt" op="lte" val="6">
                    <dgm:constrLst>
                      <dgm:constr type="h" for="ch" forName="composite" refType="h" fact="0.6"/>
                      <dgm:constr type="w" for="ch" forName="composite" refType="w"/>
                      <dgm:constr type="primFontSz" for="des" forName="parTx" val="20"/>
                      <dgm:constr type="primFontSz" for="des" forName="desTx" refType="primFontSz" refFor="des" refForName="parTx" op="lte"/>
                      <dgm:constr type="primFontSz" for="des" forName="parTx" op="equ"/>
                      <dgm:constr type="primFontSz" for="des" forName="desTx" op="equ"/>
                      <dgm:constr type="w" for="ch" forName="space" refType="w" refFor="ch" refForName="composite" fact="-0.05"/>
                      <dgm:constr type="w" for="ch" ptType="sibTrans" op="equ"/>
                    </dgm:constrLst>
                  </dgm:if>
                  <dgm:else name="moreThanSixSibTrans">
                    <dgm:choose name="contrsForMoreThanSixSibTrans">
                      <dgm:if name="sevenToEightSibTrans" axis="ch" ptType="sibTrans" func="cnt" op="lte" val="8">
                        <dgm:constrLst>
                          <dgm:constr type="h" for="ch" forName="composite" refType="h" fact="0.6"/>
                          <dgm:constr type="w" for="ch" forName="composite" refType="w"/>
                          <dgm:constr type="primFontSz" for="des" forName="parTx" val="20"/>
                          <dgm:constr type="primFontSz" for="des" forName="desTx" refType="primFontSz" refFor="des" refForName="parTx" op="lte"/>
                          <dgm:constr type="primFontSz" for="des" forName="parTx" op="equ"/>
                          <dgm:constr type="primFontSz" for="des" forName="desTx" op="equ"/>
                          <dgm:constr type="w" for="ch" forName="space" refType="w" refFor="ch" refForName="composite" fact="-0.07"/>
                          <dgm:constr type="w" for="ch" ptType="sibTrans" op="equ"/>
                        </dgm:constrLst>
                      </dgm:if>
                      <dgm:else name="moreThanEightSibTrans">
                        <dgm:constrLst>
                          <dgm:constr type="h" for="ch" forName="composite" refType="h" fact="0.6"/>
                          <dgm:constr type="w" for="ch" forName="composite" refType="w"/>
                          <dgm:constr type="primFontSz" for="des" forName="parTx" val="20"/>
                          <dgm:constr type="primFontSz" for="des" forName="desTx" refType="primFontSz" refFor="des" refForName="parTx" op="lte"/>
                          <dgm:constr type="primFontSz" for="des" forName="parTx" op="equ"/>
                          <dgm:constr type="primFontSz" for="des" forName="desTx" op="equ"/>
                          <dgm:constr type="w" for="ch" forName="space" refType="w" refFor="ch" refForName="composite" fact="-0.09"/>
                          <dgm:constr type="w" for="ch" ptType="sibTrans" op="equ"/>
                        </dgm:constrLst>
                      </dgm:else>
                    </dgm:choose>
                  </dgm:else>
                </dgm:choose>
              </dgm:else>
            </dgm:choose>
          </dgm:else>
        </dgm:choose>
      </dgm:else>
    </dgm:choose>
    <dgm:ruleLst/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LayoutLTRorRTL">
          <dgm:if name="LayoutLTR" func="var" arg="dir" op="equ" val="norm">
            <dgm:constrLst>
              <dgm:constr type="w" for="ch" forName="L" refType="w" fact="0.08"/>
              <dgm:constr type="h" for="ch" forName="L" refType="h" fact="0.75"/>
              <dgm:constr type="l" for="ch" forName="L"/>
              <dgm:constr type="l" for="ch" forName="parTx"/>
              <dgm:constr type="w" for="ch" forName="parTx" refType="w"/>
              <dgm:constr type="h" for="ch" forName="parTx" refType="h" fact="0.25"/>
              <dgm:constr type="t" for="ch" forName="parTx" refType="b" refFor="ch" refForName="L"/>
              <dgm:constr type="t" for="ch" forName="desTx" refType="w" refFor="ch" refForName="L" fact="0.6"/>
              <dgm:constr type="b" for="ch" forName="desTx" refType="t" refFor="ch" refForName="EmptyPlaceHolder"/>
              <dgm:constr type="l" for="ch" forName="desTx" refType="r" refFor="ch" refForName="L"/>
              <dgm:constr type="w" for="ch" forName="desTx" refType="w" fact="0.812"/>
              <dgm:constr type="w" for="ch" forName="EmptyPlaceHolder" refType="w" fact="0.82"/>
              <dgm:constr type="l" for="ch" forName="EmptyPlaceHolder" refType="r" refFor="ch" refForName="L"/>
              <dgm:constr type="b" for="ch" forName="EmptyPlaceHolder" refType="b" refFor="ch" refForName="L"/>
              <dgm:constr type="h" for="ch" forName="EmptyPlaceHolder" refType="t" refFor="ch" refForName="desTx"/>
            </dgm:constrLst>
          </dgm:if>
          <dgm:else name="LayoutRTL">
            <dgm:constrLst>
              <dgm:constr type="w" for="ch" forName="L" refType="w" fact="0.08"/>
              <dgm:constr type="h" for="ch" forName="L" refType="h" fact="0.75"/>
              <dgm:constr type="r" for="ch" forName="L" refType="w"/>
              <dgm:constr type="r" for="ch" forName="parTx" refType="w"/>
              <dgm:constr type="w" for="ch" forName="parTx" refType="w"/>
              <dgm:constr type="h" for="ch" forName="parTx" refType="h" fact="0.25"/>
              <dgm:constr type="t" for="ch" forName="parTx" refType="b" refFor="ch" refForName="L"/>
              <dgm:constr type="t" for="ch" forName="desTx" refType="w" refFor="ch" refForName="L" fact="0.6"/>
              <dgm:constr type="b" for="ch" forName="desTx" refType="t" refFor="ch" refForName="EmptyPlaceHolder"/>
              <dgm:constr type="r" for="ch" forName="desTx" refType="l" refFor="ch" refForName="L"/>
              <dgm:constr type="w" for="ch" forName="desTx" refType="w" fact="0.812"/>
              <dgm:constr type="w" for="ch" forName="EmptyPlaceHolder" refType="w" fact="0.82"/>
              <dgm:constr type="h" for="ch" forName="EmptyPlaceHolder" refType="w" refFor="ch" refForName="L" fact="0.6"/>
              <dgm:constr type="b" for="ch" forName="EmptyPlaceHolder" refType="b" refFor="ch" refForName="L"/>
            </dgm:constrLst>
          </dgm:else>
        </dgm:choose>
        <dgm:layoutNode name="L" styleLbl="solidFgAcc1" moveWith="parTx">
          <dgm:varLst>
            <dgm:chMax val="0"/>
            <dgm:chPref val="0"/>
          </dgm:varLst>
          <dgm:alg type="sp"/>
          <dgm:choose name="Name310">
            <dgm:if name="Name311" func="var" arg="dir" op="equ" val="norm">
              <dgm:shape xmlns:r="http://schemas.openxmlformats.org/officeDocument/2006/relationships" rot="90" type="corner" r:blip="">
                <dgm:adjLst>
                  <dgm:adj idx="1" val="0.01"/>
                  <dgm:adj idx="2" val="0.01"/>
                </dgm:adjLst>
              </dgm:shape>
            </dgm:if>
            <dgm:else name="Name312">
              <dgm:shape xmlns:r="http://schemas.openxmlformats.org/officeDocument/2006/relationships" rot="180" type="corner" r:blip="">
                <dgm:adjLst>
                  <dgm:adj idx="1" val="0.01"/>
                  <dgm:adj idx="2" val="0.01"/>
                </dgm:adjLst>
              </dgm:shape>
            </dgm:else>
          </dgm:choose>
          <dgm:presOf/>
          <dgm:constrLst/>
          <dgm:ruleLst/>
        </dgm:layoutNode>
        <dgm:layoutNode name="parTx" styleLbl="alignNode1">
          <dgm:varLst>
            <dgm:chMax val="0"/>
            <dgm:chPref val="0"/>
            <dgm:bulletEnabled val="1"/>
          </dgm:varLst>
          <dgm:alg type="tx">
            <dgm:param type="txAnchorVert" val="mid"/>
            <dgm:param type="parTxLTRAlign" val="ctr"/>
            <dgm:param type="parTxRTLAlign" val="ctr"/>
          </dgm:alg>
          <dgm:choose name="MakeFirstNodeHomePlate">
            <dgm:if name="IfFirstNode" axis="self" ptType="node" func="pos" op="equ" val="1">
              <dgm:choose name="Name110">
                <dgm:if name="Name111" func="var" arg="dir" op="equ" val="norm">
                  <dgm:shape xmlns:r="http://schemas.openxmlformats.org/officeDocument/2006/relationships" type="homePlate" r:blip="">
                    <dgm:adjLst>
                      <dgm:adj idx="1" val="0.25"/>
                    </dgm:adjLst>
                  </dgm:shape>
                </dgm:if>
                <dgm:else name="Name112">
                  <dgm:shape xmlns:r="http://schemas.openxmlformats.org/officeDocument/2006/relationships" rot="180" type="homePlate" r:blip="">
                    <dgm:adjLst>
                      <dgm:adj idx="1" val="0.25"/>
                    </dgm:adjLst>
                  </dgm:shape>
                </dgm:else>
              </dgm:choose>
            </dgm:if>
            <dgm:else name="MakeRestOfNodesChevrons"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>
                      <dgm:adj idx="1" val="0.25"/>
                    </dgm:adjLst>
                  </dgm:shape>
                </dgm:if>
                <dgm:else name="Name12">
                  <dgm:shape xmlns:r="http://schemas.openxmlformats.org/officeDocument/2006/relationships" rot="180" type="chevron" r:blip="">
                    <dgm:adjLst>
                      <dgm:adj idx="1" val="0.25"/>
                    </dgm:adjLst>
                  </dgm:shape>
                </dgm:else>
              </dgm:choose>
            </dgm:else>
          </dgm:choose>
          <dgm:presOf axis="self" ptType="node"/>
          <dgm:constrLst>
            <dgm:constr type="tMarg" refType="primFontSz"/>
            <dgm:constr type="bMarg" refType="primFontSz"/>
            <dgm:constr type="lMarg" refType="primFontSz" fact="0.5"/>
            <dgm:constr type="rMarg" refType="primFontSz" fact="0.5"/>
          </dgm:constrLst>
          <dgm:ruleLst>
            <dgm:rule type="primFontSz" val="13" fact="NaN" max="NaN"/>
          </dgm:ruleLst>
        </dgm:layoutNode>
        <dgm:layoutNode name="desTx" styleLbl="revTx" moveWith="parTx">
          <dgm:varLst>
            <dgm:chMax val="0"/>
            <dgm:chPref val="0"/>
            <dgm:bulletEnabled val="1"/>
          </dgm:varLst>
          <dgm:choose name="Name210">
            <dgm:if name="Name211" func="var" arg="dir" op="equ" val="norm">
              <dgm:alg type="tx">
                <dgm:param type="txAnchorVert" val="t"/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12">
              <dgm:alg type="tx">
                <dgm:param type="txAnchorVert" val="t"/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tMarg"/>
            <dgm:constr type="bMarg"/>
            <dgm:constr type="lMarg"/>
            <dgm:constr type="rMarg"/>
          </dgm:constrLst>
          <dgm:ruleLst>
            <dgm:rule type="primFontSz" val="11" fact="NaN" max="NaN"/>
            <dgm:rule type="secFontSz" val="9" fact="NaN" max="NaN"/>
          </dgm:ruleLst>
        </dgm:layoutNode>
        <dgm:layoutNode name="EmptyPlaceHolder">
          <dgm:alg type="sp"/>
          <dgm:shape xmlns:r="http://schemas.openxmlformats.org/officeDocument/2006/relationships" r:blip="">
            <dgm:adjLst/>
          </dgm:shape>
          <dgm:presOf/>
          <dgm:constrLst/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FDB5A3B7-17A2-924A-913E-3624CD424135}" type="datetime1">
              <a:rPr lang="en-US" smtClean="0"/>
              <a:t>4/27/2022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A6E7DA58-A925-D84E-8B80-66AE0AD3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3348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A4FE4EFA-584C-8B41-BAE7-34635E62B17B}" type="datetime1">
              <a:rPr lang="en-US" smtClean="0"/>
              <a:t>4/27/2022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6" tIns="48328" rIns="96656" bIns="4832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56" tIns="48328" rIns="96656" bIns="4832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332258F1-7A46-944D-A49B-F9115F555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315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258F1-7A46-944D-A49B-F9115F555A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040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46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2302"/>
            <a:ext cx="12192000" cy="4625404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46000">
                <a:schemeClr val="accent4">
                  <a:lumMod val="95000"/>
                  <a:lumOff val="5000"/>
                </a:schemeClr>
              </a:gs>
              <a:gs pos="100000">
                <a:schemeClr val="accent4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2540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0" y="4819041"/>
            <a:ext cx="12192000" cy="1325563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518" y="6404072"/>
            <a:ext cx="8474963" cy="27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685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448" y="47408"/>
            <a:ext cx="11581109" cy="897987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2091" y="937645"/>
            <a:ext cx="11587823" cy="0"/>
          </a:xfrm>
          <a:prstGeom prst="line">
            <a:avLst/>
          </a:prstGeom>
          <a:ln w="28575">
            <a:solidFill>
              <a:srgbClr val="0064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 userDrawn="1"/>
        </p:nvGrpSpPr>
        <p:grpSpPr>
          <a:xfrm>
            <a:off x="0" y="6398563"/>
            <a:ext cx="12192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040" y="64374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39" y="6498831"/>
            <a:ext cx="8474963" cy="270662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05448" y="1069975"/>
            <a:ext cx="11549792" cy="51196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23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out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448" y="47408"/>
            <a:ext cx="11581109" cy="897987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0" y="6398563"/>
            <a:ext cx="12192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040" y="64374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05448" y="1069975"/>
            <a:ext cx="11549792" cy="51196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39" y="6498831"/>
            <a:ext cx="8474963" cy="27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152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>
            <a:off x="0" y="6398563"/>
            <a:ext cx="12192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040" y="64374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39" y="6498831"/>
            <a:ext cx="8474963" cy="27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529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blue background">
    <p:bg>
      <p:bgPr>
        <a:solidFill>
          <a:srgbClr val="0064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24468" y="699663"/>
            <a:ext cx="10961649" cy="906114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624468" y="1758526"/>
            <a:ext cx="10961649" cy="3584931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518" y="6404072"/>
            <a:ext cx="8474963" cy="27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27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solidFill>
          <a:srgbClr val="0064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8"/>
          <p:cNvSpPr>
            <a:spLocks noGrp="1"/>
          </p:cNvSpPr>
          <p:nvPr>
            <p:ph type="title"/>
          </p:nvPr>
        </p:nvSpPr>
        <p:spPr>
          <a:xfrm>
            <a:off x="609593" y="377332"/>
            <a:ext cx="10972800" cy="4898849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518" y="6404072"/>
            <a:ext cx="8474963" cy="27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66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B8498729-8E0E-452C-9DE5-20C4280E68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38339" y="5310000"/>
            <a:ext cx="4536000" cy="1548000"/>
          </a:xfrm>
          <a:solidFill>
            <a:schemeClr val="bg1">
              <a:lumMod val="85000"/>
              <a:alpha val="80000"/>
            </a:schemeClr>
          </a:solidFill>
        </p:spPr>
        <p:txBody>
          <a:bodyPr lIns="288000" tIns="252000"/>
          <a:lstStyle>
            <a:lvl1pPr marL="0" indent="0">
              <a:spcBef>
                <a:spcPts val="500"/>
              </a:spcBef>
              <a:buNone/>
              <a:defRPr sz="1300" b="1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500"/>
              </a:spcBef>
              <a:buNone/>
              <a:defRPr sz="1000">
                <a:solidFill>
                  <a:schemeClr val="bg2"/>
                </a:solidFill>
              </a:defRPr>
            </a:lvl2pPr>
          </a:lstStyle>
          <a:p>
            <a:pPr lvl="0"/>
            <a:r>
              <a:rPr lang="en-US" noProof="0"/>
              <a:t>Additional Stage Title 02</a:t>
            </a:r>
          </a:p>
          <a:p>
            <a:pPr lvl="1"/>
            <a:r>
              <a:rPr lang="en-US" noProof="0"/>
              <a:t>Lorem ipsum dolor sit amet, consectetuer adipiscing elit, sed diam nonummy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6F6ED01E-03BA-4CB7-BDDB-4A7F0B0DA41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87583" y="5310000"/>
            <a:ext cx="2778470" cy="1548000"/>
          </a:xfrm>
          <a:solidFill>
            <a:schemeClr val="bg1">
              <a:lumMod val="95000"/>
            </a:schemeClr>
          </a:solidFill>
        </p:spPr>
        <p:txBody>
          <a:bodyPr lIns="288000" tIns="252000"/>
          <a:lstStyle>
            <a:lvl1pPr marL="0" indent="0">
              <a:spcBef>
                <a:spcPts val="500"/>
              </a:spcBef>
              <a:buNone/>
              <a:defRPr sz="1300" b="1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500"/>
              </a:spcBef>
              <a:buNone/>
              <a:defRPr sz="1000">
                <a:solidFill>
                  <a:schemeClr val="bg2"/>
                </a:solidFill>
              </a:defRPr>
            </a:lvl2pPr>
          </a:lstStyle>
          <a:p>
            <a:pPr lvl="0"/>
            <a:r>
              <a:rPr lang="en-US" noProof="0"/>
              <a:t>Additional Stage Title 01</a:t>
            </a:r>
          </a:p>
          <a:p>
            <a:pPr lvl="1"/>
            <a:r>
              <a:rPr lang="en-US" noProof="0"/>
              <a:t>Lorem ipsum dolor sit amet, consectetuer adipiscing elit, sed diam nonummy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060639-BF2D-41F8-822B-DED03338D288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80354" y="197121"/>
            <a:ext cx="10711545" cy="1325563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 noProof="0"/>
              <a:t>Project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74091-9EA2-47C8-AAA9-6DFE207852E4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680354" y="1786436"/>
            <a:ext cx="10711545" cy="330606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16">
            <a:extLst>
              <a:ext uri="{FF2B5EF4-FFF2-40B4-BE49-F238E27FC236}">
                <a16:creationId xmlns:a16="http://schemas.microsoft.com/office/drawing/2014/main" id="{1C51713D-9A60-48EF-A25A-764AEDE9E67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246626" y="5310000"/>
            <a:ext cx="3103200" cy="1548000"/>
          </a:xfrm>
          <a:solidFill>
            <a:schemeClr val="bg1">
              <a:lumMod val="95000"/>
            </a:schemeClr>
          </a:solidFill>
        </p:spPr>
        <p:txBody>
          <a:bodyPr lIns="288000" tIns="252000"/>
          <a:lstStyle>
            <a:lvl1pPr marL="0" indent="0">
              <a:spcBef>
                <a:spcPts val="500"/>
              </a:spcBef>
              <a:buNone/>
              <a:defRPr sz="1300" b="1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500"/>
              </a:spcBef>
              <a:buNone/>
              <a:defRPr sz="1000">
                <a:solidFill>
                  <a:schemeClr val="bg2"/>
                </a:solidFill>
              </a:defRPr>
            </a:lvl2pPr>
          </a:lstStyle>
          <a:p>
            <a:pPr lvl="0"/>
            <a:r>
              <a:rPr lang="en-US" noProof="0"/>
              <a:t>Additional Stage Title 3</a:t>
            </a:r>
          </a:p>
          <a:p>
            <a:pPr lvl="1"/>
            <a:r>
              <a:rPr lang="en-US" noProof="0"/>
              <a:t>Lorem ipsum dolor sit amet, consectetuer adipiscing elit, sed diam nonummy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3706AB-7768-4239-93C0-28F2AC35B71A}"/>
              </a:ext>
            </a:extLst>
          </p:cNvPr>
          <p:cNvCxnSpPr/>
          <p:nvPr userDrawn="1"/>
        </p:nvCxnSpPr>
        <p:spPr>
          <a:xfrm>
            <a:off x="787583" y="1181100"/>
            <a:ext cx="2880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3633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60639-BF2D-41F8-822B-DED03338D288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80354" y="197121"/>
            <a:ext cx="10711545" cy="1325563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Project Timeline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74091-9EA2-47C8-AAA9-6DFE207852E4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680354" y="1786436"/>
            <a:ext cx="10711545" cy="45229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3706AB-7768-4239-93C0-28F2AC35B71A}"/>
              </a:ext>
            </a:extLst>
          </p:cNvPr>
          <p:cNvCxnSpPr/>
          <p:nvPr userDrawn="1"/>
        </p:nvCxnSpPr>
        <p:spPr>
          <a:xfrm>
            <a:off x="787583" y="1181100"/>
            <a:ext cx="2880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0644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77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6" r:id="rId3"/>
    <p:sldLayoutId id="2147483667" r:id="rId4"/>
    <p:sldLayoutId id="2147483661" r:id="rId5"/>
    <p:sldLayoutId id="2147483665" r:id="rId6"/>
    <p:sldLayoutId id="2147483668" r:id="rId7"/>
    <p:sldLayoutId id="2147483669" r:id="rId8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90000"/>
        </a:lnSpc>
        <a:spcBef>
          <a:spcPts val="1000"/>
        </a:spcBef>
        <a:buClrTx/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ClrTx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ClrTx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Tx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Tx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hs.uci.edu/safety/safety-inspection-programs/_pdf/Shop-Inspection-Schedule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hs.uci.edu/research-safety/pdf/escalation-criteria-and-process.pdf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hs.uci.edu/safety/safety-inspection-programs/_pdf/Non-Research-Escalation-Process-Flowchart.pdf" TargetMode="External"/><Relationship Id="rId2" Type="http://schemas.openxmlformats.org/officeDocument/2006/relationships/hyperlink" Target="https://ehs.uci.edu/safety/safety-inspection-programs/_pdf/Non-Research-Escalation-Process-Flowchart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hs.uci.edu/safety/safety-inspection-programs/index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01024-7447-114C-BA52-DE4716742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Shop Safety Inspections </a:t>
            </a:r>
          </a:p>
        </p:txBody>
      </p:sp>
    </p:spTree>
    <p:extLst>
      <p:ext uri="{BB962C8B-B14F-4D97-AF65-F5344CB8AC3E}">
        <p14:creationId xmlns:p14="http://schemas.microsoft.com/office/powerpoint/2010/main" val="4119378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200" b="1" dirty="0">
                <a:latin typeface="Arial Black" panose="020B0604020202020204" pitchFamily="34" charset="0"/>
                <a:cs typeface="Arial Black" panose="020B0604020202020204" pitchFamily="34" charset="0"/>
              </a:rPr>
              <a:t>Program Overview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16E67219-8A92-65C7-21EB-2EAD9036D0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3537377"/>
              </p:ext>
            </p:extLst>
          </p:nvPr>
        </p:nvGraphicFramePr>
        <p:xfrm>
          <a:off x="575423" y="1306751"/>
          <a:ext cx="10711545" cy="45229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2655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0A5AC-B286-4927-A556-E62F15F97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Arial Black" panose="020B0604020202020204" pitchFamily="34" charset="0"/>
                <a:cs typeface="Arial Black" panose="020B0604020202020204" pitchFamily="34" charset="0"/>
              </a:rPr>
              <a:t>Shop Inspections Process and Timeline </a:t>
            </a:r>
            <a:endParaRPr lang="ru-RU" sz="3200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graphicFrame>
        <p:nvGraphicFramePr>
          <p:cNvPr id="4" name="Content Placeholder 6" descr="SmartArt Process diagram">
            <a:extLst>
              <a:ext uri="{FF2B5EF4-FFF2-40B4-BE49-F238E27FC236}">
                <a16:creationId xmlns:a16="http://schemas.microsoft.com/office/drawing/2014/main" id="{3F3F2756-2E70-4E81-9B93-4AC1BABBED19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67122513"/>
              </p:ext>
            </p:extLst>
          </p:nvPr>
        </p:nvGraphicFramePr>
        <p:xfrm>
          <a:off x="523008" y="1260190"/>
          <a:ext cx="11145983" cy="4744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1164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419" sz="3200" b="1" dirty="0" err="1">
                <a:latin typeface="Arial Black" panose="020B0604020202020204" pitchFamily="34" charset="0"/>
                <a:cs typeface="Arial Black" panose="020B0604020202020204" pitchFamily="34" charset="0"/>
              </a:rPr>
              <a:t>Preparing</a:t>
            </a:r>
            <a:r>
              <a:rPr lang="es-419" sz="3200" b="1" dirty="0">
                <a:latin typeface="Arial Black" panose="020B0604020202020204" pitchFamily="34" charset="0"/>
                <a:cs typeface="Arial Black" panose="020B0604020202020204" pitchFamily="34" charset="0"/>
              </a:rPr>
              <a:t> for Shop Safety </a:t>
            </a:r>
            <a:r>
              <a:rPr lang="es-419" sz="3200" b="1" dirty="0" err="1">
                <a:latin typeface="Arial Black" panose="020B0604020202020204" pitchFamily="34" charset="0"/>
                <a:cs typeface="Arial Black" panose="020B0604020202020204" pitchFamily="34" charset="0"/>
              </a:rPr>
              <a:t>Inspections</a:t>
            </a:r>
            <a:endParaRPr lang="es-419" sz="3200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419" dirty="0">
                <a:latin typeface="+mj-lt"/>
                <a:cs typeface="Arial Black" panose="020B0604020202020204" pitchFamily="34" charset="0"/>
              </a:rPr>
              <a:t>EHS staff will identify the responsible person for unit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419" dirty="0">
                <a:latin typeface="+mj-lt"/>
                <a:cs typeface="Arial Black" panose="020B0604020202020204" pitchFamily="34" charset="0"/>
              </a:rPr>
              <a:t>EHS staff will schedule shop safety inspection (typically 3-4 weeks out)</a:t>
            </a:r>
          </a:p>
          <a:p>
            <a:pPr marL="573088" lvl="1" indent="-2254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419" dirty="0">
                <a:latin typeface="+mj-lt"/>
                <a:cs typeface="Arial Black" panose="020B0604020202020204" pitchFamily="34" charset="0"/>
              </a:rPr>
              <a:t>The annual inspection schedule is posted on the EHS website: </a:t>
            </a:r>
            <a:r>
              <a:rPr lang="es-419" dirty="0" smtClean="0">
                <a:latin typeface="+mj-lt"/>
                <a:cs typeface="Arial Black" panose="020B0604020202020204" pitchFamily="34" charset="0"/>
                <a:hlinkClick r:id="rId2"/>
              </a:rPr>
              <a:t>https</a:t>
            </a:r>
            <a:r>
              <a:rPr lang="es-419" dirty="0">
                <a:latin typeface="+mj-lt"/>
                <a:cs typeface="Arial Black" panose="020B0604020202020204" pitchFamily="34" charset="0"/>
                <a:hlinkClick r:id="rId2"/>
              </a:rPr>
              <a:t>://www.ehs.uci.edu/safety/safety-inspection-programs/_</a:t>
            </a:r>
            <a:r>
              <a:rPr lang="es-419" dirty="0" smtClean="0">
                <a:latin typeface="+mj-lt"/>
                <a:cs typeface="Arial Black" panose="020B0604020202020204" pitchFamily="34" charset="0"/>
                <a:hlinkClick r:id="rId2"/>
              </a:rPr>
              <a:t>pdf/Shop-Inspection-Schedule.pdf</a:t>
            </a:r>
            <a:r>
              <a:rPr lang="es-419" dirty="0" smtClean="0">
                <a:latin typeface="+mj-lt"/>
                <a:cs typeface="Arial Black" panose="020B0604020202020204" pitchFamily="34" charset="0"/>
              </a:rPr>
              <a:t> 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419" dirty="0">
                <a:latin typeface="+mj-lt"/>
                <a:cs typeface="Arial Black" panose="020B0604020202020204" pitchFamily="34" charset="0"/>
              </a:rPr>
              <a:t>EHS </a:t>
            </a:r>
            <a:r>
              <a:rPr lang="es-419" dirty="0" err="1">
                <a:latin typeface="+mj-lt"/>
                <a:cs typeface="Arial Black" panose="020B0604020202020204" pitchFamily="34" charset="0"/>
              </a:rPr>
              <a:t>inspects</a:t>
            </a:r>
            <a:r>
              <a:rPr lang="es-419" dirty="0">
                <a:latin typeface="+mj-lt"/>
                <a:cs typeface="Arial Black" panose="020B0604020202020204" pitchFamily="34" charset="0"/>
              </a:rPr>
              <a:t> shops </a:t>
            </a:r>
            <a:r>
              <a:rPr lang="es-419" dirty="0" err="1">
                <a:latin typeface="+mj-lt"/>
                <a:cs typeface="Arial Black" panose="020B0604020202020204" pitchFamily="34" charset="0"/>
              </a:rPr>
              <a:t>based</a:t>
            </a:r>
            <a:r>
              <a:rPr lang="es-419" dirty="0">
                <a:latin typeface="+mj-lt"/>
                <a:cs typeface="Arial Black" panose="020B0604020202020204" pitchFamily="34" charset="0"/>
              </a:rPr>
              <a:t> </a:t>
            </a:r>
            <a:r>
              <a:rPr lang="es-419" dirty="0" err="1">
                <a:latin typeface="+mj-lt"/>
                <a:cs typeface="Arial Black" panose="020B0604020202020204" pitchFamily="34" charset="0"/>
              </a:rPr>
              <a:t>on</a:t>
            </a:r>
            <a:r>
              <a:rPr lang="es-419" dirty="0">
                <a:latin typeface="+mj-lt"/>
                <a:cs typeface="Arial Black" panose="020B0604020202020204" pitchFamily="34" charset="0"/>
              </a:rPr>
              <a:t> </a:t>
            </a:r>
            <a:r>
              <a:rPr lang="es-419" dirty="0" err="1">
                <a:latin typeface="+mj-lt"/>
                <a:cs typeface="Arial Black" panose="020B0604020202020204" pitchFamily="34" charset="0"/>
              </a:rPr>
              <a:t>an</a:t>
            </a:r>
            <a:r>
              <a:rPr lang="es-419" dirty="0">
                <a:latin typeface="+mj-lt"/>
                <a:cs typeface="Arial Black" panose="020B0604020202020204" pitchFamily="34" charset="0"/>
              </a:rPr>
              <a:t> </a:t>
            </a:r>
            <a:r>
              <a:rPr lang="es-419" dirty="0" err="1">
                <a:latin typeface="+mj-lt"/>
                <a:cs typeface="Arial Black" panose="020B0604020202020204" pitchFamily="34" charset="0"/>
              </a:rPr>
              <a:t>established</a:t>
            </a:r>
            <a:r>
              <a:rPr lang="es-419" dirty="0">
                <a:latin typeface="+mj-lt"/>
                <a:cs typeface="Arial Black" panose="020B0604020202020204" pitchFamily="34" charset="0"/>
              </a:rPr>
              <a:t> </a:t>
            </a:r>
            <a:r>
              <a:rPr lang="es-419" dirty="0" err="1">
                <a:latin typeface="+mj-lt"/>
                <a:cs typeface="Arial Black" panose="020B0604020202020204" pitchFamily="34" charset="0"/>
              </a:rPr>
              <a:t>criteria</a:t>
            </a:r>
            <a:r>
              <a:rPr lang="es-419" dirty="0">
                <a:latin typeface="+mj-lt"/>
                <a:cs typeface="Arial Black" panose="020B0604020202020204" pitchFamily="34" charset="0"/>
              </a:rPr>
              <a:t> </a:t>
            </a:r>
            <a:r>
              <a:rPr lang="es-419" dirty="0" err="1" smtClean="0">
                <a:latin typeface="+mj-lt"/>
                <a:cs typeface="Arial Black" panose="020B0604020202020204" pitchFamily="34" charset="0"/>
              </a:rPr>
              <a:t>checklist</a:t>
            </a:r>
            <a:endParaRPr lang="es-419" dirty="0" smtClean="0">
              <a:latin typeface="+mj-lt"/>
              <a:cs typeface="Arial Black" panose="020B0604020202020204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419" dirty="0" err="1" smtClean="0">
                <a:latin typeface="+mj-lt"/>
                <a:cs typeface="Arial Black" panose="020B0604020202020204" pitchFamily="34" charset="0"/>
              </a:rPr>
              <a:t>When</a:t>
            </a:r>
            <a:r>
              <a:rPr lang="es-419" dirty="0" smtClean="0">
                <a:latin typeface="+mj-lt"/>
                <a:cs typeface="Arial Black" panose="020B0604020202020204" pitchFamily="34" charset="0"/>
              </a:rPr>
              <a:t> </a:t>
            </a:r>
            <a:r>
              <a:rPr lang="es-419" dirty="0">
                <a:latin typeface="+mj-lt"/>
                <a:cs typeface="Arial Black" panose="020B0604020202020204" pitchFamily="34" charset="0"/>
              </a:rPr>
              <a:t>the inspection report is submitted to the unit, the report is reviewed and the findings are addressed based on established priority levels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s-419" sz="2800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s-419" sz="1200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s-419" sz="2800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s-419" sz="2800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s-419" sz="2800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s-419" sz="2800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s-419" sz="2800" dirty="0"/>
          </a:p>
        </p:txBody>
      </p:sp>
    </p:spTree>
    <p:extLst>
      <p:ext uri="{BB962C8B-B14F-4D97-AF65-F5344CB8AC3E}">
        <p14:creationId xmlns:p14="http://schemas.microsoft.com/office/powerpoint/2010/main" val="62164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684F286-1707-E4A6-58A8-C6CFE08CBE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C842EA4-F715-4656-A625-1238D78B36EB}" type="slidenum">
              <a:rPr lang="en-US" smtClean="0"/>
              <a:t>5</a:t>
            </a:fld>
            <a:endParaRPr lang="en-US"/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538A08EC-EB03-8ECA-2AA6-AF81304CB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448" y="47408"/>
            <a:ext cx="11581109" cy="897987"/>
          </a:xfrm>
        </p:spPr>
        <p:txBody>
          <a:bodyPr>
            <a:normAutofit/>
          </a:bodyPr>
          <a:lstStyle/>
          <a:p>
            <a:r>
              <a:rPr lang="es-419" sz="3200" b="1" dirty="0">
                <a:latin typeface="Arial Black" panose="020B0604020202020204" pitchFamily="34" charset="0"/>
                <a:cs typeface="Arial Black" panose="020B0604020202020204" pitchFamily="34" charset="0"/>
              </a:rPr>
              <a:t>Items reviewed during the Shop Safety Inspection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4282" y="4790925"/>
            <a:ext cx="703059" cy="75793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7834" y="1435892"/>
            <a:ext cx="730842" cy="75395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r="796"/>
          <a:stretch/>
        </p:blipFill>
        <p:spPr>
          <a:xfrm>
            <a:off x="6700964" y="2458943"/>
            <a:ext cx="703059" cy="72529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2192874" y="1642533"/>
            <a:ext cx="2396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Machine </a:t>
            </a:r>
            <a:r>
              <a:rPr lang="en-US" dirty="0" smtClean="0"/>
              <a:t>guarding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704597" y="2636922"/>
            <a:ext cx="2396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Electrical Safety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192874" y="4985225"/>
            <a:ext cx="1659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Housekeeping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704597" y="1627800"/>
            <a:ext cx="2396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Fire and Life Safety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28963" y="2636922"/>
            <a:ext cx="2396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Training Records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704597" y="4985225"/>
            <a:ext cx="3141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Pressurized Cylinder Safety</a:t>
            </a:r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5"/>
          <a:srcRect l="6023" t="9923"/>
          <a:stretch/>
        </p:blipFill>
        <p:spPr>
          <a:xfrm>
            <a:off x="1245760" y="2514586"/>
            <a:ext cx="732916" cy="705912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6"/>
          <a:srcRect r="2697"/>
          <a:stretch/>
        </p:blipFill>
        <p:spPr>
          <a:xfrm>
            <a:off x="1244282" y="3652675"/>
            <a:ext cx="703058" cy="718316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23" name="TextBox 22"/>
          <p:cNvSpPr txBox="1"/>
          <p:nvPr/>
        </p:nvSpPr>
        <p:spPr>
          <a:xfrm>
            <a:off x="2192873" y="3827167"/>
            <a:ext cx="3437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Personal Protective Equipment</a:t>
            </a:r>
            <a:endParaRPr lang="en-US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7"/>
          <a:srcRect l="1" r="-1165"/>
          <a:stretch/>
        </p:blipFill>
        <p:spPr>
          <a:xfrm>
            <a:off x="6738654" y="3652675"/>
            <a:ext cx="711903" cy="718316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7649557" y="3827167"/>
            <a:ext cx="3141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Chemical Safety &amp; Storage</a:t>
            </a:r>
            <a:endParaRPr lang="en-US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8"/>
          <a:srcRect l="9725" t="13561" r="9099" b="10061"/>
          <a:stretch/>
        </p:blipFill>
        <p:spPr>
          <a:xfrm>
            <a:off x="6700964" y="1449822"/>
            <a:ext cx="691297" cy="658378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38654" y="4790926"/>
            <a:ext cx="724978" cy="757932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06464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B2B7B41-4447-9D62-129E-4D1DEDD526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C842EA4-F715-4656-A625-1238D78B36EB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A430BB-37CE-32F8-E5F6-1398624F41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8224" y="2503412"/>
            <a:ext cx="8949134" cy="3739321"/>
          </a:xfrm>
          <a:prstGeom prst="rect">
            <a:avLst/>
          </a:prstGeom>
          <a:noFill/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0BF87102-7B2A-FEED-D59B-DA31A5963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448" y="47408"/>
            <a:ext cx="11581109" cy="897987"/>
          </a:xfrm>
        </p:spPr>
        <p:txBody>
          <a:bodyPr>
            <a:normAutofit/>
          </a:bodyPr>
          <a:lstStyle/>
          <a:p>
            <a:r>
              <a:rPr lang="es-419" sz="3200" b="1" dirty="0">
                <a:latin typeface="Arial Black" panose="020B0604020202020204" pitchFamily="34" charset="0"/>
                <a:cs typeface="Arial Black" panose="020B0604020202020204" pitchFamily="34" charset="0"/>
              </a:rPr>
              <a:t>Inspection Escalation Process</a:t>
            </a:r>
          </a:p>
        </p:txBody>
      </p:sp>
      <p:sp>
        <p:nvSpPr>
          <p:cNvPr id="2" name="Rectangle 1"/>
          <p:cNvSpPr/>
          <p:nvPr/>
        </p:nvSpPr>
        <p:spPr>
          <a:xfrm>
            <a:off x="583095" y="1139972"/>
            <a:ext cx="1094629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This high level process ensures accountability in resolving outstanding safety hazards in labs and how EH&amp;S will attempt to obtain closure on lab safety inspection findings.</a:t>
            </a:r>
            <a:endParaRPr lang="en-US" sz="2000" b="1" dirty="0" smtClean="0">
              <a:hlinkClick r:id="rId3"/>
            </a:endParaRPr>
          </a:p>
          <a:p>
            <a:r>
              <a:rPr lang="en-US" sz="2000" dirty="0" smtClean="0">
                <a:hlinkClick r:id="rId3"/>
              </a:rPr>
              <a:t>https</a:t>
            </a:r>
            <a:r>
              <a:rPr lang="en-US" sz="2000" dirty="0">
                <a:hlinkClick r:id="rId3"/>
              </a:rPr>
              <a:t>://</a:t>
            </a:r>
            <a:r>
              <a:rPr lang="en-US" sz="2000" dirty="0" smtClean="0">
                <a:hlinkClick r:id="rId3"/>
              </a:rPr>
              <a:t>www.ehs.uci.edu/research-safety/pdf/escalation-criteria-and-process.pdf</a:t>
            </a:r>
            <a:r>
              <a:rPr lang="en-US" sz="2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51358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419" sz="3200" b="1" dirty="0">
                <a:latin typeface="Arial Black" panose="020B0604020202020204" pitchFamily="34" charset="0"/>
                <a:cs typeface="Arial Black" panose="020B0604020202020204" pitchFamily="34" charset="0"/>
              </a:rPr>
              <a:t>Escalation </a:t>
            </a:r>
            <a:r>
              <a:rPr lang="es-419" sz="3200" b="1" dirty="0" err="1">
                <a:latin typeface="Arial Black" panose="020B0604020202020204" pitchFamily="34" charset="0"/>
                <a:cs typeface="Arial Black" panose="020B0604020202020204" pitchFamily="34" charset="0"/>
              </a:rPr>
              <a:t>Process</a:t>
            </a:r>
            <a:endParaRPr lang="es-419" sz="3200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Find the Escalation Flowcharts for:</a:t>
            </a:r>
          </a:p>
          <a:p>
            <a:pPr marL="1028683" lvl="1" indent="-342900">
              <a:buFont typeface="Wingdings" panose="05000000000000000000" pitchFamily="2" charset="2"/>
              <a:buChar char="§"/>
            </a:pPr>
            <a:r>
              <a:rPr lang="en-US" sz="1600" dirty="0" smtClean="0"/>
              <a:t>Research labs - </a:t>
            </a:r>
            <a:r>
              <a:rPr lang="en-US" sz="1600" dirty="0" smtClean="0">
                <a:hlinkClick r:id="rId2"/>
              </a:rPr>
              <a:t>https</a:t>
            </a:r>
            <a:r>
              <a:rPr lang="en-US" sz="1600" dirty="0">
                <a:hlinkClick r:id="rId2"/>
              </a:rPr>
              <a:t>://ehs.uci.edu/safety/safety-inspection-programs/_pdf/Non-Research-Escalation-Process-Flowchart.pdf</a:t>
            </a:r>
            <a:r>
              <a:rPr lang="en-US" sz="1600" dirty="0"/>
              <a:t> </a:t>
            </a:r>
          </a:p>
          <a:p>
            <a:pPr marL="1028683" lvl="1" indent="-342900">
              <a:buFont typeface="Wingdings" panose="05000000000000000000" pitchFamily="2" charset="2"/>
              <a:buChar char="§"/>
            </a:pPr>
            <a:r>
              <a:rPr lang="en-US" sz="1600" dirty="0" smtClean="0"/>
              <a:t>Non-research areas - </a:t>
            </a: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://www.ehs.uci.edu/safety/safety-inspection-programs/_</a:t>
            </a:r>
            <a:r>
              <a:rPr lang="en-US" sz="1600" dirty="0" smtClean="0">
                <a:hlinkClick r:id="rId3"/>
              </a:rPr>
              <a:t>pdf/Non-Research-Escalation-Process-Flowchart.pdf</a:t>
            </a:r>
            <a:r>
              <a:rPr lang="en-US" sz="1600" dirty="0" smtClean="0"/>
              <a:t> </a:t>
            </a:r>
            <a:endParaRPr lang="en-US" sz="16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If </a:t>
            </a:r>
            <a:r>
              <a:rPr lang="en-US" sz="2000" dirty="0"/>
              <a:t>findings are not addressed/corrected by the agreed due date, escalation is initiated by EHS / Safety Unit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Escalation reports (open findings) are generated monthly and forwarded to the EHS School/unit coordinator and Unit Management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Open findings are shared with unit leadership (Assistant Dean, department Director, etc.) at the quarterly or biannual EHS school/unit check-in meetings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454733-7D8C-B120-9B6D-F49044F07189}"/>
              </a:ext>
            </a:extLst>
          </p:cNvPr>
          <p:cNvSpPr txBox="1"/>
          <p:nvPr/>
        </p:nvSpPr>
        <p:spPr>
          <a:xfrm>
            <a:off x="3559604" y="4461602"/>
            <a:ext cx="35922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latin typeface="Arial Black" panose="020B0604020202020204" pitchFamily="34" charset="0"/>
                <a:cs typeface="Arial Black" panose="020B0604020202020204" pitchFamily="34" charset="0"/>
              </a:rPr>
              <a:t>Sample Escalation Report: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200" y="4364017"/>
            <a:ext cx="4216400" cy="2024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319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419" sz="3200" b="1" dirty="0">
                <a:latin typeface="Arial Black" panose="020B0604020202020204" pitchFamily="34" charset="0"/>
                <a:cs typeface="Arial Black" panose="020B0604020202020204" pitchFamily="34" charset="0"/>
              </a:rPr>
              <a:t>Shop Safety Inspection Program Resources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s-419" b="1" dirty="0">
                <a:latin typeface="Arial Black" panose="020B0604020202020204" pitchFamily="34" charset="0"/>
                <a:cs typeface="Arial Black" panose="020B0604020202020204" pitchFamily="34" charset="0"/>
              </a:rPr>
              <a:t>Resources available on the EHS Website:</a:t>
            </a:r>
          </a:p>
          <a:p>
            <a:r>
              <a:rPr lang="es-419" dirty="0">
                <a:hlinkClick r:id="rId2"/>
              </a:rPr>
              <a:t>https://ehs.uci.edu/safety/safety-inspection-programs/index.php</a:t>
            </a:r>
            <a:endParaRPr lang="es-419" dirty="0"/>
          </a:p>
          <a:p>
            <a:endParaRPr lang="es-419" dirty="0"/>
          </a:p>
          <a:p>
            <a:r>
              <a:rPr lang="es-419" b="1" dirty="0"/>
              <a:t>You will find the following material on the website:</a:t>
            </a:r>
          </a:p>
          <a:p>
            <a:endParaRPr lang="es-419" sz="1000" b="1" dirty="0"/>
          </a:p>
          <a:p>
            <a:pPr lvl="1"/>
            <a:r>
              <a:rPr lang="es-419" b="1" dirty="0"/>
              <a:t>Shop Safety </a:t>
            </a:r>
            <a:r>
              <a:rPr lang="es-419" b="1" dirty="0" err="1"/>
              <a:t>Written</a:t>
            </a:r>
            <a:r>
              <a:rPr lang="es-419" b="1" dirty="0"/>
              <a:t> </a:t>
            </a:r>
            <a:r>
              <a:rPr lang="es-419" b="1" dirty="0" err="1"/>
              <a:t>Program</a:t>
            </a:r>
            <a:endParaRPr lang="es-419" b="1" dirty="0"/>
          </a:p>
          <a:p>
            <a:pPr lvl="1"/>
            <a:r>
              <a:rPr lang="es-419" b="1" dirty="0"/>
              <a:t>Safety Training </a:t>
            </a:r>
            <a:r>
              <a:rPr lang="es-419" b="1" dirty="0" err="1"/>
              <a:t>Options</a:t>
            </a:r>
            <a:r>
              <a:rPr lang="es-419" b="1" dirty="0"/>
              <a:t> (ILT, online training)</a:t>
            </a:r>
          </a:p>
          <a:p>
            <a:pPr lvl="1"/>
            <a:r>
              <a:rPr lang="es-419" b="1" dirty="0"/>
              <a:t>UCOP Shop Safety Manual</a:t>
            </a:r>
          </a:p>
          <a:p>
            <a:pPr lvl="1"/>
            <a:r>
              <a:rPr lang="es-419" b="1" dirty="0"/>
              <a:t>STOP </a:t>
            </a:r>
            <a:r>
              <a:rPr lang="es-419" b="1" dirty="0" err="1"/>
              <a:t>for</a:t>
            </a:r>
            <a:r>
              <a:rPr lang="es-419" b="1" dirty="0"/>
              <a:t> </a:t>
            </a:r>
            <a:r>
              <a:rPr lang="es-419" b="1" dirty="0" smtClean="0"/>
              <a:t>Safety</a:t>
            </a:r>
          </a:p>
          <a:p>
            <a:pPr lvl="1"/>
            <a:r>
              <a:rPr lang="es-419" b="1" dirty="0" smtClean="0"/>
              <a:t>Standard </a:t>
            </a:r>
            <a:r>
              <a:rPr lang="es-419" b="1" dirty="0" err="1" smtClean="0"/>
              <a:t>Operating</a:t>
            </a:r>
            <a:r>
              <a:rPr lang="es-419" b="1" dirty="0" smtClean="0"/>
              <a:t> </a:t>
            </a:r>
            <a:r>
              <a:rPr lang="es-419" b="1" dirty="0" err="1" smtClean="0"/>
              <a:t>Procedures</a:t>
            </a:r>
            <a:r>
              <a:rPr lang="es-419" b="1" dirty="0" smtClean="0"/>
              <a:t> (SOP)</a:t>
            </a:r>
            <a:endParaRPr lang="es-419" b="1" dirty="0"/>
          </a:p>
          <a:p>
            <a:pPr lvl="1"/>
            <a:r>
              <a:rPr lang="es-419" b="1" dirty="0" err="1"/>
              <a:t>Inspection</a:t>
            </a:r>
            <a:r>
              <a:rPr lang="es-419" b="1" dirty="0"/>
              <a:t> </a:t>
            </a:r>
            <a:r>
              <a:rPr lang="es-419" b="1" dirty="0" err="1"/>
              <a:t>Process</a:t>
            </a:r>
            <a:endParaRPr lang="es-419" b="1" dirty="0"/>
          </a:p>
          <a:p>
            <a:pPr lvl="1"/>
            <a:r>
              <a:rPr lang="es-419" b="1" dirty="0"/>
              <a:t>EHS </a:t>
            </a:r>
            <a:r>
              <a:rPr lang="es-419" b="1" dirty="0" err="1"/>
              <a:t>Escalation</a:t>
            </a:r>
            <a:r>
              <a:rPr lang="es-419" b="1" dirty="0"/>
              <a:t> </a:t>
            </a:r>
            <a:r>
              <a:rPr lang="es-419" b="1" dirty="0" err="1"/>
              <a:t>Criteria</a:t>
            </a:r>
            <a:r>
              <a:rPr lang="es-419" b="1" dirty="0"/>
              <a:t> and </a:t>
            </a:r>
            <a:r>
              <a:rPr lang="es-419" b="1" dirty="0" err="1"/>
              <a:t>Process</a:t>
            </a:r>
            <a:endParaRPr lang="es-419" b="1" dirty="0"/>
          </a:p>
          <a:p>
            <a:pPr lvl="1"/>
            <a:r>
              <a:rPr lang="es-419" b="1" dirty="0" err="1"/>
              <a:t>Additional</a:t>
            </a:r>
            <a:r>
              <a:rPr lang="es-419" b="1" dirty="0"/>
              <a:t> </a:t>
            </a:r>
            <a:r>
              <a:rPr lang="es-419" b="1" dirty="0" err="1"/>
              <a:t>information</a:t>
            </a:r>
            <a:r>
              <a:rPr lang="es-419" b="1" dirty="0"/>
              <a:t> (EHS </a:t>
            </a:r>
            <a:r>
              <a:rPr lang="es-419" b="1" dirty="0" err="1"/>
              <a:t>contacts</a:t>
            </a:r>
            <a:r>
              <a:rPr lang="es-419" b="1" dirty="0"/>
              <a:t>, </a:t>
            </a:r>
            <a:r>
              <a:rPr lang="es-419" b="1" dirty="0" err="1"/>
              <a:t>other</a:t>
            </a:r>
            <a:r>
              <a:rPr lang="es-419" b="1" dirty="0"/>
              <a:t> Safety </a:t>
            </a:r>
            <a:r>
              <a:rPr lang="es-419" b="1" dirty="0" err="1"/>
              <a:t>program</a:t>
            </a:r>
            <a:r>
              <a:rPr lang="es-419" b="1" dirty="0"/>
              <a:t> </a:t>
            </a:r>
            <a:r>
              <a:rPr lang="es-419" b="1" dirty="0" err="1"/>
              <a:t>resources</a:t>
            </a:r>
            <a:r>
              <a:rPr lang="es-419" b="1" dirty="0"/>
              <a:t>)</a:t>
            </a:r>
          </a:p>
          <a:p>
            <a:pPr lvl="1"/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787391685"/>
      </p:ext>
    </p:extLst>
  </p:cSld>
  <p:clrMapOvr>
    <a:masterClrMapping/>
  </p:clrMapOvr>
</p:sld>
</file>

<file path=ppt/theme/theme1.xml><?xml version="1.0" encoding="utf-8"?>
<a:theme xmlns:a="http://schemas.openxmlformats.org/drawingml/2006/main" name="DFA Wide Screen PPT Template">
  <a:themeElements>
    <a:clrScheme name="UCI Colors">
      <a:dk1>
        <a:sysClr val="windowText" lastClr="000000"/>
      </a:dk1>
      <a:lt1>
        <a:sysClr val="window" lastClr="FFFFFF"/>
      </a:lt1>
      <a:dk2>
        <a:srgbClr val="1B3D6D"/>
      </a:dk2>
      <a:lt2>
        <a:srgbClr val="F2F2F2"/>
      </a:lt2>
      <a:accent1>
        <a:srgbClr val="6AA2B8"/>
      </a:accent1>
      <a:accent2>
        <a:srgbClr val="FFD200"/>
      </a:accent2>
      <a:accent3>
        <a:srgbClr val="1B3D6D"/>
      </a:accent3>
      <a:accent4>
        <a:srgbClr val="0064A4"/>
      </a:accent4>
      <a:accent5>
        <a:srgbClr val="F78D2D"/>
      </a:accent5>
      <a:accent6>
        <a:srgbClr val="95C93D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p Safety Inspections 3.14.22 (002) [Read-Only]" id="{54D31007-6E07-4797-AB1D-3274F31CF9CA}" vid="{652E22CD-0070-4D14-9AA4-6B456289C0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45313F551A814E9BD8167EB4EF1B1B" ma:contentTypeVersion="9" ma:contentTypeDescription="Create a new document." ma:contentTypeScope="" ma:versionID="3f6dd3321c63799743da10626af96623">
  <xsd:schema xmlns:xsd="http://www.w3.org/2001/XMLSchema" xmlns:xs="http://www.w3.org/2001/XMLSchema" xmlns:p="http://schemas.microsoft.com/office/2006/metadata/properties" xmlns:ns2="c7d115d2-a22b-441c-a8fd-47890bb02cd9" targetNamespace="http://schemas.microsoft.com/office/2006/metadata/properties" ma:root="true" ma:fieldsID="a4fcfa12131cdfb890056139821ea13f" ns2:_="">
    <xsd:import namespace="c7d115d2-a22b-441c-a8fd-47890bb02cd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115d2-a22b-441c-a8fd-47890bb02c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77D2EB6-7FF3-49E0-8067-4CF972304D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307825-6002-420B-B7F2-CD567344C0C4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c7d115d2-a22b-441c-a8fd-47890bb02cd9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413DB73-C8F4-4365-839C-B71A3C538A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d115d2-a22b-441c-a8fd-47890bb02c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DFA Wide Screen PPT Template</Template>
  <TotalTime>2895</TotalTime>
  <Words>463</Words>
  <Application>Microsoft Office PowerPoint</Application>
  <PresentationFormat>Widescreen</PresentationFormat>
  <Paragraphs>77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Wingdings</vt:lpstr>
      <vt:lpstr>DFA Wide Screen PPT Template</vt:lpstr>
      <vt:lpstr>Shop Safety Inspections </vt:lpstr>
      <vt:lpstr>Program Overview</vt:lpstr>
      <vt:lpstr>Shop Inspections Process and Timeline </vt:lpstr>
      <vt:lpstr>Preparing for Shop Safety Inspections</vt:lpstr>
      <vt:lpstr>Items reviewed during the Shop Safety Inspection</vt:lpstr>
      <vt:lpstr>Inspection Escalation Process</vt:lpstr>
      <vt:lpstr>Escalation Process</vt:lpstr>
      <vt:lpstr>Shop Safety Inspection Program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Shop Safety Inspections</dc:title>
  <dc:creator>John Sterritt</dc:creator>
  <cp:lastModifiedBy>Belinda-Joy Agustin Manalac</cp:lastModifiedBy>
  <cp:revision>17</cp:revision>
  <cp:lastPrinted>2022-04-25T20:56:54Z</cp:lastPrinted>
  <dcterms:created xsi:type="dcterms:W3CDTF">2022-04-25T20:56:25Z</dcterms:created>
  <dcterms:modified xsi:type="dcterms:W3CDTF">2022-04-28T19:42:24Z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0x0101006A45313F551A814E9BD8167EB4EF1B1B</vt:lpwstr>
  </property>
</Properties>
</file>